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autoCompressPictures="0">
  <p:sldMasterIdLst>
    <p:sldMasterId id="2147483648" r:id="rId1"/>
  </p:sldMasterIdLst>
  <p:notesMasterIdLst>
    <p:notesMasterId r:id="rId5"/>
  </p:notesMasterIdLst>
  <p:sldIdLst>
    <p:sldId id="256" r:id="rId2"/>
    <p:sldId id="257" r:id="rId3"/>
    <p:sldId id="258" r:id="rId4"/>
  </p:sldIdLst>
  <p:sldSz cx="21383625" cy="30275213"/>
  <p:notesSz cx="6858000" cy="9144000"/>
  <p:defaultTextStyle>
    <a:defPPr>
      <a:defRPr lang="da-DK"/>
    </a:defPPr>
    <a:lvl1pPr algn="l" rtl="0" eaLnBrk="0" fontAlgn="base" hangingPunct="0">
      <a:spcBef>
        <a:spcPct val="0"/>
      </a:spcBef>
      <a:spcAft>
        <a:spcPct val="0"/>
      </a:spcAft>
      <a:defRPr sz="1600" kern="1200">
        <a:solidFill>
          <a:schemeClr val="tx1"/>
        </a:solidFill>
        <a:latin typeface="Times New Roman" panose="02020603050405020304" pitchFamily="18" charset="0"/>
        <a:ea typeface="ＭＳ Ｐゴシック" panose="020B0600070205080204" pitchFamily="34" charset="-128"/>
        <a:cs typeface="+mn-cs"/>
      </a:defRPr>
    </a:lvl1pPr>
    <a:lvl2pPr marL="322263" indent="134938" algn="l" rtl="0" eaLnBrk="0" fontAlgn="base" hangingPunct="0">
      <a:spcBef>
        <a:spcPct val="0"/>
      </a:spcBef>
      <a:spcAft>
        <a:spcPct val="0"/>
      </a:spcAft>
      <a:defRPr sz="1600" kern="1200">
        <a:solidFill>
          <a:schemeClr val="tx1"/>
        </a:solidFill>
        <a:latin typeface="Times New Roman" panose="02020603050405020304" pitchFamily="18" charset="0"/>
        <a:ea typeface="ＭＳ Ｐゴシック" panose="020B0600070205080204" pitchFamily="34" charset="-128"/>
        <a:cs typeface="+mn-cs"/>
      </a:defRPr>
    </a:lvl2pPr>
    <a:lvl3pPr marL="646113" indent="268288" algn="l" rtl="0" eaLnBrk="0" fontAlgn="base" hangingPunct="0">
      <a:spcBef>
        <a:spcPct val="0"/>
      </a:spcBef>
      <a:spcAft>
        <a:spcPct val="0"/>
      </a:spcAft>
      <a:defRPr sz="1600" kern="1200">
        <a:solidFill>
          <a:schemeClr val="tx1"/>
        </a:solidFill>
        <a:latin typeface="Times New Roman" panose="02020603050405020304" pitchFamily="18" charset="0"/>
        <a:ea typeface="ＭＳ Ｐゴシック" panose="020B0600070205080204" pitchFamily="34" charset="-128"/>
        <a:cs typeface="+mn-cs"/>
      </a:defRPr>
    </a:lvl3pPr>
    <a:lvl4pPr marL="968375" indent="403225" algn="l" rtl="0" eaLnBrk="0" fontAlgn="base" hangingPunct="0">
      <a:spcBef>
        <a:spcPct val="0"/>
      </a:spcBef>
      <a:spcAft>
        <a:spcPct val="0"/>
      </a:spcAft>
      <a:defRPr sz="1600" kern="1200">
        <a:solidFill>
          <a:schemeClr val="tx1"/>
        </a:solidFill>
        <a:latin typeface="Times New Roman" panose="02020603050405020304" pitchFamily="18" charset="0"/>
        <a:ea typeface="ＭＳ Ｐゴシック" panose="020B0600070205080204" pitchFamily="34" charset="-128"/>
        <a:cs typeface="+mn-cs"/>
      </a:defRPr>
    </a:lvl4pPr>
    <a:lvl5pPr marL="1292225" indent="536575" algn="l" rtl="0" eaLnBrk="0" fontAlgn="base" hangingPunct="0">
      <a:spcBef>
        <a:spcPct val="0"/>
      </a:spcBef>
      <a:spcAft>
        <a:spcPct val="0"/>
      </a:spcAft>
      <a:defRPr sz="1600" kern="1200">
        <a:solidFill>
          <a:schemeClr val="tx1"/>
        </a:solidFill>
        <a:latin typeface="Times New Roman" panose="02020603050405020304" pitchFamily="18" charset="0"/>
        <a:ea typeface="ＭＳ Ｐゴシック" panose="020B0600070205080204" pitchFamily="34" charset="-128"/>
        <a:cs typeface="+mn-cs"/>
      </a:defRPr>
    </a:lvl5pPr>
    <a:lvl6pPr marL="2286000" algn="l" defTabSz="914400" rtl="0" eaLnBrk="1" latinLnBrk="0" hangingPunct="1">
      <a:defRPr sz="1600" kern="1200">
        <a:solidFill>
          <a:schemeClr val="tx1"/>
        </a:solidFill>
        <a:latin typeface="Times New Roman" panose="02020603050405020304" pitchFamily="18" charset="0"/>
        <a:ea typeface="ＭＳ Ｐゴシック" panose="020B0600070205080204" pitchFamily="34" charset="-128"/>
        <a:cs typeface="+mn-cs"/>
      </a:defRPr>
    </a:lvl6pPr>
    <a:lvl7pPr marL="2743200" algn="l" defTabSz="914400" rtl="0" eaLnBrk="1" latinLnBrk="0" hangingPunct="1">
      <a:defRPr sz="1600" kern="1200">
        <a:solidFill>
          <a:schemeClr val="tx1"/>
        </a:solidFill>
        <a:latin typeface="Times New Roman" panose="02020603050405020304" pitchFamily="18" charset="0"/>
        <a:ea typeface="ＭＳ Ｐゴシック" panose="020B0600070205080204" pitchFamily="34" charset="-128"/>
        <a:cs typeface="+mn-cs"/>
      </a:defRPr>
    </a:lvl7pPr>
    <a:lvl8pPr marL="3200400" algn="l" defTabSz="914400" rtl="0" eaLnBrk="1" latinLnBrk="0" hangingPunct="1">
      <a:defRPr sz="1600" kern="1200">
        <a:solidFill>
          <a:schemeClr val="tx1"/>
        </a:solidFill>
        <a:latin typeface="Times New Roman" panose="02020603050405020304" pitchFamily="18" charset="0"/>
        <a:ea typeface="ＭＳ Ｐゴシック" panose="020B0600070205080204" pitchFamily="34" charset="-128"/>
        <a:cs typeface="+mn-cs"/>
      </a:defRPr>
    </a:lvl8pPr>
    <a:lvl9pPr marL="3657600" algn="l" defTabSz="914400" rtl="0" eaLnBrk="1" latinLnBrk="0" hangingPunct="1">
      <a:defRPr sz="1600" kern="1200">
        <a:solidFill>
          <a:schemeClr val="tx1"/>
        </a:solidFill>
        <a:latin typeface="Times New Roman" panose="02020603050405020304" pitchFamily="18"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3055">
          <p15:clr>
            <a:srgbClr val="A4A3A4"/>
          </p15:clr>
        </p15:guide>
        <p15:guide id="2" orient="horz" pos="18574">
          <p15:clr>
            <a:srgbClr val="A4A3A4"/>
          </p15:clr>
        </p15:guide>
        <p15:guide id="3" orient="horz" pos="3569">
          <p15:clr>
            <a:srgbClr val="A4A3A4"/>
          </p15:clr>
        </p15:guide>
        <p15:guide id="4" orient="horz" pos="4876">
          <p15:clr>
            <a:srgbClr val="A4A3A4"/>
          </p15:clr>
        </p15:guide>
        <p15:guide id="5" pos="480">
          <p15:clr>
            <a:srgbClr val="A4A3A4"/>
          </p15:clr>
        </p15:guide>
        <p15:guide id="6" pos="13005">
          <p15:clr>
            <a:srgbClr val="A4A3A4"/>
          </p15:clr>
        </p15:guide>
        <p15:guide id="7" pos="3268">
          <p15:clr>
            <a:srgbClr val="A4A3A4"/>
          </p15:clr>
        </p15:guide>
        <p15:guide id="8" pos="3716">
          <p15:clr>
            <a:srgbClr val="A4A3A4"/>
          </p15:clr>
        </p15:guide>
        <p15:guide id="9" pos="6503">
          <p15:clr>
            <a:srgbClr val="A4A3A4"/>
          </p15:clr>
        </p15:guide>
        <p15:guide id="10" pos="6951">
          <p15:clr>
            <a:srgbClr val="A4A3A4"/>
          </p15:clr>
        </p15:guide>
        <p15:guide id="11" pos="9738">
          <p15:clr>
            <a:srgbClr val="A4A3A4"/>
          </p15:clr>
        </p15:guide>
        <p15:guide id="12" pos="1018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693"/>
    <p:restoredTop sz="94648"/>
  </p:normalViewPr>
  <p:slideViewPr>
    <p:cSldViewPr>
      <p:cViewPr>
        <p:scale>
          <a:sx n="88" d="100"/>
          <a:sy n="88" d="100"/>
        </p:scale>
        <p:origin x="-4168" y="-6728"/>
      </p:cViewPr>
      <p:guideLst>
        <p:guide orient="horz" pos="3055"/>
        <p:guide orient="horz" pos="18574"/>
        <p:guide orient="horz" pos="3569"/>
        <p:guide orient="horz" pos="4876"/>
        <p:guide pos="480"/>
        <p:guide pos="13005"/>
        <p:guide pos="3268"/>
        <p:guide pos="3716"/>
        <p:guide pos="6503"/>
        <p:guide pos="6951"/>
        <p:guide pos="9738"/>
        <p:guide pos="10187"/>
      </p:guideLst>
    </p:cSldViewPr>
  </p:slideViewPr>
  <p:outlineViewPr>
    <p:cViewPr>
      <p:scale>
        <a:sx n="20" d="100"/>
        <a:sy n="20" d="100"/>
      </p:scale>
      <p:origin x="0" y="0"/>
    </p:cViewPr>
    <p:sldLst>
      <p:sld r:id="rId1" collapse="1"/>
      <p:sld r:id="rId2" collapse="1"/>
      <p:sld r:id="rId3" collapse="1"/>
    </p:sldLst>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D6C7D2-40DC-734F-82F7-9A92467ECF2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Times New Roman" charset="0"/>
                <a:ea typeface="ＭＳ Ｐゴシック" charset="-128"/>
              </a:defRPr>
            </a:lvl1pPr>
          </a:lstStyle>
          <a:p>
            <a:pPr>
              <a:defRPr/>
            </a:pPr>
            <a:endParaRPr lang="en-GB"/>
          </a:p>
        </p:txBody>
      </p:sp>
      <p:sp>
        <p:nvSpPr>
          <p:cNvPr id="3" name="Date Placeholder 2">
            <a:extLst>
              <a:ext uri="{FF2B5EF4-FFF2-40B4-BE49-F238E27FC236}">
                <a16:creationId xmlns:a16="http://schemas.microsoft.com/office/drawing/2014/main" id="{45C95652-D635-3C42-AF8E-8A80F1408DB4}"/>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Times New Roman" charset="0"/>
                <a:ea typeface="ＭＳ Ｐゴシック" charset="-128"/>
              </a:defRPr>
            </a:lvl1pPr>
          </a:lstStyle>
          <a:p>
            <a:pPr>
              <a:defRPr/>
            </a:pPr>
            <a:fld id="{DD9E58CD-EC62-524F-A199-4A11E67292FF}" type="datetimeFigureOut">
              <a:rPr lang="en-GB"/>
              <a:pPr>
                <a:defRPr/>
              </a:pPr>
              <a:t>21/11/2022</a:t>
            </a:fld>
            <a:endParaRPr lang="en-GB"/>
          </a:p>
        </p:txBody>
      </p:sp>
      <p:sp>
        <p:nvSpPr>
          <p:cNvPr id="4" name="Slide Image Placeholder 3">
            <a:extLst>
              <a:ext uri="{FF2B5EF4-FFF2-40B4-BE49-F238E27FC236}">
                <a16:creationId xmlns:a16="http://schemas.microsoft.com/office/drawing/2014/main" id="{4D86C716-5538-1749-B0D7-88AC00EF3E8D}"/>
              </a:ext>
            </a:extLst>
          </p:cNvPr>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C800D0AF-DDA3-584E-9EDD-D6E3D098C80F}"/>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F1803C51-DB59-EB49-A3ED-89DF3848C2E7}"/>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Times New Roman" charset="0"/>
                <a:ea typeface="ＭＳ Ｐゴシック" charset="-128"/>
              </a:defRPr>
            </a:lvl1pPr>
          </a:lstStyle>
          <a:p>
            <a:pPr>
              <a:defRPr/>
            </a:pPr>
            <a:endParaRPr lang="en-GB"/>
          </a:p>
        </p:txBody>
      </p:sp>
      <p:sp>
        <p:nvSpPr>
          <p:cNvPr id="7" name="Slide Number Placeholder 6">
            <a:extLst>
              <a:ext uri="{FF2B5EF4-FFF2-40B4-BE49-F238E27FC236}">
                <a16:creationId xmlns:a16="http://schemas.microsoft.com/office/drawing/2014/main" id="{B9FF8A7C-9DAE-194B-89C0-7D85BAE05FA4}"/>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879ED042-4D00-304C-A9A2-6140F1ED163D}" type="slidenum">
              <a:rPr lang="en-GB" altLang="en-DK"/>
              <a:pPr/>
              <a:t>‹#›</a:t>
            </a:fld>
            <a:endParaRPr lang="en-GB" altLang="en-DK"/>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Slide Image Placeholder 1">
            <a:extLst>
              <a:ext uri="{FF2B5EF4-FFF2-40B4-BE49-F238E27FC236}">
                <a16:creationId xmlns:a16="http://schemas.microsoft.com/office/drawing/2014/main" id="{1F434EBB-F0FB-F7CA-8166-23917EDD41E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8" name="Notes Placeholder 2">
            <a:extLst>
              <a:ext uri="{FF2B5EF4-FFF2-40B4-BE49-F238E27FC236}">
                <a16:creationId xmlns:a16="http://schemas.microsoft.com/office/drawing/2014/main" id="{C36E9081-3660-B618-F21B-988E1765654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da-DK"/>
          </a:p>
        </p:txBody>
      </p:sp>
      <p:sp>
        <p:nvSpPr>
          <p:cNvPr id="4099" name="Slide Number Placeholder 3">
            <a:extLst>
              <a:ext uri="{FF2B5EF4-FFF2-40B4-BE49-F238E27FC236}">
                <a16:creationId xmlns:a16="http://schemas.microsoft.com/office/drawing/2014/main" id="{FA3FBBC5-8BA1-EF42-D9B5-80C60A8F8D5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CD06C0FF-FA55-D44E-9959-69F5452CA422}" type="slidenum">
              <a:rPr lang="en-GB" altLang="da-DK"/>
              <a:pPr/>
              <a:t>1</a:t>
            </a:fld>
            <a:endParaRPr lang="en-GB" altLang="da-D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777344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069518" y="1212536"/>
            <a:ext cx="19244590" cy="5045495"/>
          </a:xfrm>
          <a:prstGeom prst="rect">
            <a:avLst/>
          </a:prstGeom>
        </p:spPr>
        <p:txBody>
          <a:bodyPr vert="horz"/>
          <a:lstStyle/>
          <a:p>
            <a:r>
              <a:rPr lang="da-DK"/>
              <a:t>Click to edit Master title style</a:t>
            </a:r>
            <a:endParaRPr lang="en-US"/>
          </a:p>
        </p:txBody>
      </p:sp>
      <p:sp>
        <p:nvSpPr>
          <p:cNvPr id="3" name="Vertical Text Placeholder 2"/>
          <p:cNvSpPr>
            <a:spLocks noGrp="1"/>
          </p:cNvSpPr>
          <p:nvPr>
            <p:ph type="body" orient="vert" idx="1"/>
          </p:nvPr>
        </p:nvSpPr>
        <p:spPr>
          <a:xfrm>
            <a:off x="1069518" y="7064142"/>
            <a:ext cx="19244590" cy="19979889"/>
          </a:xfrm>
          <a:prstGeom prst="rect">
            <a:avLst/>
          </a:prstGeom>
        </p:spPr>
        <p:txBody>
          <a:bodyPr vert="eaVert"/>
          <a:lstStyle/>
          <a:p>
            <a:pPr lvl="0"/>
            <a:r>
              <a:rPr lang="da-DK"/>
              <a:t>Click to edit Master text styles</a:t>
            </a:r>
          </a:p>
          <a:p>
            <a:pPr lvl="1"/>
            <a:r>
              <a:rPr lang="da-DK"/>
              <a:t>Second level</a:t>
            </a:r>
          </a:p>
          <a:p>
            <a:pPr lvl="2"/>
            <a:r>
              <a:rPr lang="da-DK"/>
              <a:t>Third level</a:t>
            </a:r>
          </a:p>
          <a:p>
            <a:pPr lvl="3"/>
            <a:r>
              <a:rPr lang="da-DK"/>
              <a:t>Fourth level</a:t>
            </a:r>
          </a:p>
          <a:p>
            <a:pPr lvl="4"/>
            <a:r>
              <a:rPr lang="da-DK"/>
              <a:t>Fifth level</a:t>
            </a:r>
            <a:endParaRPr lang="en-US"/>
          </a:p>
        </p:txBody>
      </p:sp>
    </p:spTree>
    <p:extLst>
      <p:ext uri="{BB962C8B-B14F-4D97-AF65-F5344CB8AC3E}">
        <p14:creationId xmlns:p14="http://schemas.microsoft.com/office/powerpoint/2010/main" val="735599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03521" y="1212536"/>
            <a:ext cx="4810587" cy="25831495"/>
          </a:xfrm>
          <a:prstGeom prst="rect">
            <a:avLst/>
          </a:prstGeom>
        </p:spPr>
        <p:txBody>
          <a:bodyPr vert="eaVert"/>
          <a:lstStyle/>
          <a:p>
            <a:r>
              <a:rPr lang="da-DK"/>
              <a:t>Click to edit Master title style</a:t>
            </a:r>
            <a:endParaRPr lang="en-US"/>
          </a:p>
        </p:txBody>
      </p:sp>
      <p:sp>
        <p:nvSpPr>
          <p:cNvPr id="3" name="Vertical Text Placeholder 2"/>
          <p:cNvSpPr>
            <a:spLocks noGrp="1"/>
          </p:cNvSpPr>
          <p:nvPr>
            <p:ph type="body" orient="vert" idx="1"/>
          </p:nvPr>
        </p:nvSpPr>
        <p:spPr>
          <a:xfrm>
            <a:off x="1069518" y="1212536"/>
            <a:ext cx="14326379" cy="25831495"/>
          </a:xfrm>
          <a:prstGeom prst="rect">
            <a:avLst/>
          </a:prstGeom>
        </p:spPr>
        <p:txBody>
          <a:bodyPr vert="eaVert"/>
          <a:lstStyle/>
          <a:p>
            <a:pPr lvl="0"/>
            <a:r>
              <a:rPr lang="da-DK"/>
              <a:t>Click to edit Master text styles</a:t>
            </a:r>
          </a:p>
          <a:p>
            <a:pPr lvl="1"/>
            <a:r>
              <a:rPr lang="da-DK"/>
              <a:t>Second level</a:t>
            </a:r>
          </a:p>
          <a:p>
            <a:pPr lvl="2"/>
            <a:r>
              <a:rPr lang="da-DK"/>
              <a:t>Third level</a:t>
            </a:r>
          </a:p>
          <a:p>
            <a:pPr lvl="3"/>
            <a:r>
              <a:rPr lang="da-DK"/>
              <a:t>Fourth level</a:t>
            </a:r>
          </a:p>
          <a:p>
            <a:pPr lvl="4"/>
            <a:r>
              <a:rPr lang="da-DK"/>
              <a:t>Fifth level</a:t>
            </a:r>
            <a:endParaRPr lang="en-US"/>
          </a:p>
        </p:txBody>
      </p:sp>
    </p:spTree>
    <p:extLst>
      <p:ext uri="{BB962C8B-B14F-4D97-AF65-F5344CB8AC3E}">
        <p14:creationId xmlns:p14="http://schemas.microsoft.com/office/powerpoint/2010/main" val="2848157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9518" y="1212536"/>
            <a:ext cx="19244590" cy="5045495"/>
          </a:xfrm>
          <a:prstGeom prst="rect">
            <a:avLst/>
          </a:prstGeom>
        </p:spPr>
        <p:txBody>
          <a:bodyPr vert="horz"/>
          <a:lstStyle/>
          <a:p>
            <a:r>
              <a:rPr lang="da-DK"/>
              <a:t>Click to edit Master title style</a:t>
            </a:r>
            <a:endParaRPr lang="en-US"/>
          </a:p>
        </p:txBody>
      </p:sp>
      <p:sp>
        <p:nvSpPr>
          <p:cNvPr id="3" name="Content Placeholder 2"/>
          <p:cNvSpPr>
            <a:spLocks noGrp="1"/>
          </p:cNvSpPr>
          <p:nvPr>
            <p:ph idx="1"/>
          </p:nvPr>
        </p:nvSpPr>
        <p:spPr>
          <a:xfrm>
            <a:off x="1069518" y="7064142"/>
            <a:ext cx="19244590" cy="19979889"/>
          </a:xfrm>
          <a:prstGeom prst="rect">
            <a:avLst/>
          </a:prstGeom>
        </p:spPr>
        <p:txBody>
          <a:bodyPr vert="horz"/>
          <a:lstStyle/>
          <a:p>
            <a:pPr lvl="0"/>
            <a:r>
              <a:rPr lang="da-DK"/>
              <a:t>Click to edit Master text styles</a:t>
            </a:r>
          </a:p>
          <a:p>
            <a:pPr lvl="1"/>
            <a:r>
              <a:rPr lang="da-DK"/>
              <a:t>Second level</a:t>
            </a:r>
          </a:p>
          <a:p>
            <a:pPr lvl="2"/>
            <a:r>
              <a:rPr lang="da-DK"/>
              <a:t>Third level</a:t>
            </a:r>
          </a:p>
          <a:p>
            <a:pPr lvl="3"/>
            <a:r>
              <a:rPr lang="da-DK"/>
              <a:t>Fourth level</a:t>
            </a:r>
          </a:p>
          <a:p>
            <a:pPr lvl="4"/>
            <a:r>
              <a:rPr lang="da-DK"/>
              <a:t>Fifth level</a:t>
            </a:r>
            <a:endParaRPr lang="en-US"/>
          </a:p>
        </p:txBody>
      </p:sp>
    </p:spTree>
    <p:extLst>
      <p:ext uri="{BB962C8B-B14F-4D97-AF65-F5344CB8AC3E}">
        <p14:creationId xmlns:p14="http://schemas.microsoft.com/office/powerpoint/2010/main" val="3273818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9480" y="19454457"/>
            <a:ext cx="18176193" cy="6013277"/>
          </a:xfrm>
          <a:prstGeom prst="rect">
            <a:avLst/>
          </a:prstGeom>
        </p:spPr>
        <p:txBody>
          <a:bodyPr vert="horz" anchor="t"/>
          <a:lstStyle>
            <a:lvl1pPr algn="l">
              <a:defRPr sz="2825" b="1" cap="all"/>
            </a:lvl1pPr>
          </a:lstStyle>
          <a:p>
            <a:r>
              <a:rPr lang="da-DK"/>
              <a:t>Click to edit Master title style</a:t>
            </a:r>
            <a:endParaRPr lang="en-US"/>
          </a:p>
        </p:txBody>
      </p:sp>
      <p:sp>
        <p:nvSpPr>
          <p:cNvPr id="3" name="Text Placeholder 2"/>
          <p:cNvSpPr>
            <a:spLocks noGrp="1"/>
          </p:cNvSpPr>
          <p:nvPr>
            <p:ph type="body" idx="1"/>
          </p:nvPr>
        </p:nvSpPr>
        <p:spPr>
          <a:xfrm>
            <a:off x="1689480" y="12831544"/>
            <a:ext cx="18176193" cy="6622913"/>
          </a:xfrm>
          <a:prstGeom prst="rect">
            <a:avLst/>
          </a:prstGeom>
        </p:spPr>
        <p:txBody>
          <a:bodyPr vert="horz" anchor="b"/>
          <a:lstStyle>
            <a:lvl1pPr marL="0" indent="0">
              <a:buNone/>
              <a:defRPr sz="1412"/>
            </a:lvl1pPr>
            <a:lvl2pPr marL="322875" indent="0">
              <a:buNone/>
              <a:defRPr sz="1271"/>
            </a:lvl2pPr>
            <a:lvl3pPr marL="645749" indent="0">
              <a:buNone/>
              <a:defRPr sz="1130"/>
            </a:lvl3pPr>
            <a:lvl4pPr marL="968624" indent="0">
              <a:buNone/>
              <a:defRPr sz="989"/>
            </a:lvl4pPr>
            <a:lvl5pPr marL="1291499" indent="0">
              <a:buNone/>
              <a:defRPr sz="989"/>
            </a:lvl5pPr>
            <a:lvl6pPr marL="1614373" indent="0">
              <a:buNone/>
              <a:defRPr sz="989"/>
            </a:lvl6pPr>
            <a:lvl7pPr marL="1937248" indent="0">
              <a:buNone/>
              <a:defRPr sz="989"/>
            </a:lvl7pPr>
            <a:lvl8pPr marL="2260122" indent="0">
              <a:buNone/>
              <a:defRPr sz="989"/>
            </a:lvl8pPr>
            <a:lvl9pPr marL="2582997" indent="0">
              <a:buNone/>
              <a:defRPr sz="989"/>
            </a:lvl9pPr>
          </a:lstStyle>
          <a:p>
            <a:pPr lvl="0"/>
            <a:r>
              <a:rPr lang="da-DK"/>
              <a:t>Click to edit Master text styles</a:t>
            </a:r>
          </a:p>
        </p:txBody>
      </p:sp>
    </p:spTree>
    <p:extLst>
      <p:ext uri="{BB962C8B-B14F-4D97-AF65-F5344CB8AC3E}">
        <p14:creationId xmlns:p14="http://schemas.microsoft.com/office/powerpoint/2010/main" val="1074743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69518" y="1212536"/>
            <a:ext cx="19244590" cy="5045495"/>
          </a:xfrm>
          <a:prstGeom prst="rect">
            <a:avLst/>
          </a:prstGeom>
        </p:spPr>
        <p:txBody>
          <a:bodyPr vert="horz"/>
          <a:lstStyle/>
          <a:p>
            <a:r>
              <a:rPr lang="da-DK"/>
              <a:t>Click to edit Master title style</a:t>
            </a:r>
            <a:endParaRPr lang="en-US"/>
          </a:p>
        </p:txBody>
      </p:sp>
      <p:sp>
        <p:nvSpPr>
          <p:cNvPr id="3" name="Content Placeholder 2"/>
          <p:cNvSpPr>
            <a:spLocks noGrp="1"/>
          </p:cNvSpPr>
          <p:nvPr>
            <p:ph sz="half" idx="1"/>
          </p:nvPr>
        </p:nvSpPr>
        <p:spPr>
          <a:xfrm>
            <a:off x="1069518" y="7064142"/>
            <a:ext cx="9568483" cy="19979889"/>
          </a:xfrm>
          <a:prstGeom prst="rect">
            <a:avLst/>
          </a:prstGeom>
        </p:spPr>
        <p:txBody>
          <a:bodyPr vert="horz"/>
          <a:lstStyle>
            <a:lvl1pPr>
              <a:defRPr sz="1977"/>
            </a:lvl1pPr>
            <a:lvl2pPr>
              <a:defRPr sz="1695"/>
            </a:lvl2pPr>
            <a:lvl3pPr>
              <a:defRPr sz="1412"/>
            </a:lvl3pPr>
            <a:lvl4pPr>
              <a:defRPr sz="1271"/>
            </a:lvl4pPr>
            <a:lvl5pPr>
              <a:defRPr sz="1271"/>
            </a:lvl5pPr>
            <a:lvl6pPr>
              <a:defRPr sz="1271"/>
            </a:lvl6pPr>
            <a:lvl7pPr>
              <a:defRPr sz="1271"/>
            </a:lvl7pPr>
            <a:lvl8pPr>
              <a:defRPr sz="1271"/>
            </a:lvl8pPr>
            <a:lvl9pPr>
              <a:defRPr sz="1271"/>
            </a:lvl9pPr>
          </a:lstStyle>
          <a:p>
            <a:pPr lvl="0"/>
            <a:r>
              <a:rPr lang="da-DK"/>
              <a:t>Click to edit Master text styles</a:t>
            </a:r>
          </a:p>
          <a:p>
            <a:pPr lvl="1"/>
            <a:r>
              <a:rPr lang="da-DK"/>
              <a:t>Second level</a:t>
            </a:r>
          </a:p>
          <a:p>
            <a:pPr lvl="2"/>
            <a:r>
              <a:rPr lang="da-DK"/>
              <a:t>Third level</a:t>
            </a:r>
          </a:p>
          <a:p>
            <a:pPr lvl="3"/>
            <a:r>
              <a:rPr lang="da-DK"/>
              <a:t>Fourth level</a:t>
            </a:r>
          </a:p>
          <a:p>
            <a:pPr lvl="4"/>
            <a:r>
              <a:rPr lang="da-DK"/>
              <a:t>Fifth level</a:t>
            </a:r>
            <a:endParaRPr lang="en-US"/>
          </a:p>
        </p:txBody>
      </p:sp>
      <p:sp>
        <p:nvSpPr>
          <p:cNvPr id="4" name="Content Placeholder 3"/>
          <p:cNvSpPr>
            <a:spLocks noGrp="1"/>
          </p:cNvSpPr>
          <p:nvPr>
            <p:ph sz="half" idx="2"/>
          </p:nvPr>
        </p:nvSpPr>
        <p:spPr>
          <a:xfrm>
            <a:off x="10745625" y="7064142"/>
            <a:ext cx="9568482" cy="19979889"/>
          </a:xfrm>
          <a:prstGeom prst="rect">
            <a:avLst/>
          </a:prstGeom>
        </p:spPr>
        <p:txBody>
          <a:bodyPr vert="horz"/>
          <a:lstStyle>
            <a:lvl1pPr>
              <a:defRPr sz="1977"/>
            </a:lvl1pPr>
            <a:lvl2pPr>
              <a:defRPr sz="1695"/>
            </a:lvl2pPr>
            <a:lvl3pPr>
              <a:defRPr sz="1412"/>
            </a:lvl3pPr>
            <a:lvl4pPr>
              <a:defRPr sz="1271"/>
            </a:lvl4pPr>
            <a:lvl5pPr>
              <a:defRPr sz="1271"/>
            </a:lvl5pPr>
            <a:lvl6pPr>
              <a:defRPr sz="1271"/>
            </a:lvl6pPr>
            <a:lvl7pPr>
              <a:defRPr sz="1271"/>
            </a:lvl7pPr>
            <a:lvl8pPr>
              <a:defRPr sz="1271"/>
            </a:lvl8pPr>
            <a:lvl9pPr>
              <a:defRPr sz="1271"/>
            </a:lvl9pPr>
          </a:lstStyle>
          <a:p>
            <a:pPr lvl="0"/>
            <a:r>
              <a:rPr lang="da-DK"/>
              <a:t>Click to edit Master text styles</a:t>
            </a:r>
          </a:p>
          <a:p>
            <a:pPr lvl="1"/>
            <a:r>
              <a:rPr lang="da-DK"/>
              <a:t>Second level</a:t>
            </a:r>
          </a:p>
          <a:p>
            <a:pPr lvl="2"/>
            <a:r>
              <a:rPr lang="da-DK"/>
              <a:t>Third level</a:t>
            </a:r>
          </a:p>
          <a:p>
            <a:pPr lvl="3"/>
            <a:r>
              <a:rPr lang="da-DK"/>
              <a:t>Fourth level</a:t>
            </a:r>
          </a:p>
          <a:p>
            <a:pPr lvl="4"/>
            <a:r>
              <a:rPr lang="da-DK"/>
              <a:t>Fifth level</a:t>
            </a:r>
            <a:endParaRPr lang="en-US"/>
          </a:p>
        </p:txBody>
      </p:sp>
    </p:spTree>
    <p:extLst>
      <p:ext uri="{BB962C8B-B14F-4D97-AF65-F5344CB8AC3E}">
        <p14:creationId xmlns:p14="http://schemas.microsoft.com/office/powerpoint/2010/main" val="1318553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69518" y="1212536"/>
            <a:ext cx="19244590" cy="5045495"/>
          </a:xfrm>
          <a:prstGeom prst="rect">
            <a:avLst/>
          </a:prstGeom>
        </p:spPr>
        <p:txBody>
          <a:bodyPr vert="horz"/>
          <a:lstStyle>
            <a:lvl1pPr>
              <a:defRPr/>
            </a:lvl1pPr>
          </a:lstStyle>
          <a:p>
            <a:r>
              <a:rPr lang="da-DK"/>
              <a:t>Click to edit Master title style</a:t>
            </a:r>
            <a:endParaRPr lang="en-US"/>
          </a:p>
        </p:txBody>
      </p:sp>
      <p:sp>
        <p:nvSpPr>
          <p:cNvPr id="3" name="Text Placeholder 2"/>
          <p:cNvSpPr>
            <a:spLocks noGrp="1"/>
          </p:cNvSpPr>
          <p:nvPr>
            <p:ph type="body" idx="1"/>
          </p:nvPr>
        </p:nvSpPr>
        <p:spPr>
          <a:xfrm>
            <a:off x="1069518" y="6776726"/>
            <a:ext cx="9447406" cy="2824758"/>
          </a:xfrm>
          <a:prstGeom prst="rect">
            <a:avLst/>
          </a:prstGeom>
        </p:spPr>
        <p:txBody>
          <a:bodyPr vert="horz" anchor="b"/>
          <a:lstStyle>
            <a:lvl1pPr marL="0" indent="0">
              <a:buNone/>
              <a:defRPr sz="1695" b="1"/>
            </a:lvl1pPr>
            <a:lvl2pPr marL="322875" indent="0">
              <a:buNone/>
              <a:defRPr sz="1412" b="1"/>
            </a:lvl2pPr>
            <a:lvl3pPr marL="645749" indent="0">
              <a:buNone/>
              <a:defRPr sz="1271" b="1"/>
            </a:lvl3pPr>
            <a:lvl4pPr marL="968624" indent="0">
              <a:buNone/>
              <a:defRPr sz="1130" b="1"/>
            </a:lvl4pPr>
            <a:lvl5pPr marL="1291499" indent="0">
              <a:buNone/>
              <a:defRPr sz="1130" b="1"/>
            </a:lvl5pPr>
            <a:lvl6pPr marL="1614373" indent="0">
              <a:buNone/>
              <a:defRPr sz="1130" b="1"/>
            </a:lvl6pPr>
            <a:lvl7pPr marL="1937248" indent="0">
              <a:buNone/>
              <a:defRPr sz="1130" b="1"/>
            </a:lvl7pPr>
            <a:lvl8pPr marL="2260122" indent="0">
              <a:buNone/>
              <a:defRPr sz="1130" b="1"/>
            </a:lvl8pPr>
            <a:lvl9pPr marL="2582997" indent="0">
              <a:buNone/>
              <a:defRPr sz="1130" b="1"/>
            </a:lvl9pPr>
          </a:lstStyle>
          <a:p>
            <a:pPr lvl="0"/>
            <a:r>
              <a:rPr lang="da-DK"/>
              <a:t>Click to edit Master text styles</a:t>
            </a:r>
          </a:p>
        </p:txBody>
      </p:sp>
      <p:sp>
        <p:nvSpPr>
          <p:cNvPr id="4" name="Content Placeholder 3"/>
          <p:cNvSpPr>
            <a:spLocks noGrp="1"/>
          </p:cNvSpPr>
          <p:nvPr>
            <p:ph sz="half" idx="2"/>
          </p:nvPr>
        </p:nvSpPr>
        <p:spPr>
          <a:xfrm>
            <a:off x="1069518" y="9601484"/>
            <a:ext cx="9447406" cy="17442547"/>
          </a:xfrm>
          <a:prstGeom prst="rect">
            <a:avLst/>
          </a:prstGeom>
        </p:spPr>
        <p:txBody>
          <a:bodyPr vert="horz"/>
          <a:lstStyle>
            <a:lvl1pPr>
              <a:defRPr sz="1695"/>
            </a:lvl1pPr>
            <a:lvl2pPr>
              <a:defRPr sz="1412"/>
            </a:lvl2pPr>
            <a:lvl3pPr>
              <a:defRPr sz="1271"/>
            </a:lvl3pPr>
            <a:lvl4pPr>
              <a:defRPr sz="1130"/>
            </a:lvl4pPr>
            <a:lvl5pPr>
              <a:defRPr sz="1130"/>
            </a:lvl5pPr>
            <a:lvl6pPr>
              <a:defRPr sz="1130"/>
            </a:lvl6pPr>
            <a:lvl7pPr>
              <a:defRPr sz="1130"/>
            </a:lvl7pPr>
            <a:lvl8pPr>
              <a:defRPr sz="1130"/>
            </a:lvl8pPr>
            <a:lvl9pPr>
              <a:defRPr sz="1130"/>
            </a:lvl9pPr>
          </a:lstStyle>
          <a:p>
            <a:pPr lvl="0"/>
            <a:r>
              <a:rPr lang="da-DK"/>
              <a:t>Click to edit Master text styles</a:t>
            </a:r>
          </a:p>
          <a:p>
            <a:pPr lvl="1"/>
            <a:r>
              <a:rPr lang="da-DK"/>
              <a:t>Second level</a:t>
            </a:r>
          </a:p>
          <a:p>
            <a:pPr lvl="2"/>
            <a:r>
              <a:rPr lang="da-DK"/>
              <a:t>Third level</a:t>
            </a:r>
          </a:p>
          <a:p>
            <a:pPr lvl="3"/>
            <a:r>
              <a:rPr lang="da-DK"/>
              <a:t>Fourth level</a:t>
            </a:r>
          </a:p>
          <a:p>
            <a:pPr lvl="4"/>
            <a:r>
              <a:rPr lang="da-DK"/>
              <a:t>Fifth level</a:t>
            </a:r>
            <a:endParaRPr lang="en-US"/>
          </a:p>
        </p:txBody>
      </p:sp>
      <p:sp>
        <p:nvSpPr>
          <p:cNvPr id="5" name="Text Placeholder 4"/>
          <p:cNvSpPr>
            <a:spLocks noGrp="1"/>
          </p:cNvSpPr>
          <p:nvPr>
            <p:ph type="body" sz="quarter" idx="3"/>
          </p:nvPr>
        </p:nvSpPr>
        <p:spPr>
          <a:xfrm>
            <a:off x="10862218" y="6776726"/>
            <a:ext cx="9451889" cy="2824758"/>
          </a:xfrm>
          <a:prstGeom prst="rect">
            <a:avLst/>
          </a:prstGeom>
        </p:spPr>
        <p:txBody>
          <a:bodyPr vert="horz" anchor="b"/>
          <a:lstStyle>
            <a:lvl1pPr marL="0" indent="0">
              <a:buNone/>
              <a:defRPr sz="1695" b="1"/>
            </a:lvl1pPr>
            <a:lvl2pPr marL="322875" indent="0">
              <a:buNone/>
              <a:defRPr sz="1412" b="1"/>
            </a:lvl2pPr>
            <a:lvl3pPr marL="645749" indent="0">
              <a:buNone/>
              <a:defRPr sz="1271" b="1"/>
            </a:lvl3pPr>
            <a:lvl4pPr marL="968624" indent="0">
              <a:buNone/>
              <a:defRPr sz="1130" b="1"/>
            </a:lvl4pPr>
            <a:lvl5pPr marL="1291499" indent="0">
              <a:buNone/>
              <a:defRPr sz="1130" b="1"/>
            </a:lvl5pPr>
            <a:lvl6pPr marL="1614373" indent="0">
              <a:buNone/>
              <a:defRPr sz="1130" b="1"/>
            </a:lvl6pPr>
            <a:lvl7pPr marL="1937248" indent="0">
              <a:buNone/>
              <a:defRPr sz="1130" b="1"/>
            </a:lvl7pPr>
            <a:lvl8pPr marL="2260122" indent="0">
              <a:buNone/>
              <a:defRPr sz="1130" b="1"/>
            </a:lvl8pPr>
            <a:lvl9pPr marL="2582997" indent="0">
              <a:buNone/>
              <a:defRPr sz="1130" b="1"/>
            </a:lvl9pPr>
          </a:lstStyle>
          <a:p>
            <a:pPr lvl="0"/>
            <a:r>
              <a:rPr lang="da-DK"/>
              <a:t>Click to edit Master text styles</a:t>
            </a:r>
          </a:p>
        </p:txBody>
      </p:sp>
      <p:sp>
        <p:nvSpPr>
          <p:cNvPr id="6" name="Content Placeholder 5"/>
          <p:cNvSpPr>
            <a:spLocks noGrp="1"/>
          </p:cNvSpPr>
          <p:nvPr>
            <p:ph sz="quarter" idx="4"/>
          </p:nvPr>
        </p:nvSpPr>
        <p:spPr>
          <a:xfrm>
            <a:off x="10862218" y="9601484"/>
            <a:ext cx="9451889" cy="17442547"/>
          </a:xfrm>
          <a:prstGeom prst="rect">
            <a:avLst/>
          </a:prstGeom>
        </p:spPr>
        <p:txBody>
          <a:bodyPr vert="horz"/>
          <a:lstStyle>
            <a:lvl1pPr>
              <a:defRPr sz="1695"/>
            </a:lvl1pPr>
            <a:lvl2pPr>
              <a:defRPr sz="1412"/>
            </a:lvl2pPr>
            <a:lvl3pPr>
              <a:defRPr sz="1271"/>
            </a:lvl3pPr>
            <a:lvl4pPr>
              <a:defRPr sz="1130"/>
            </a:lvl4pPr>
            <a:lvl5pPr>
              <a:defRPr sz="1130"/>
            </a:lvl5pPr>
            <a:lvl6pPr>
              <a:defRPr sz="1130"/>
            </a:lvl6pPr>
            <a:lvl7pPr>
              <a:defRPr sz="1130"/>
            </a:lvl7pPr>
            <a:lvl8pPr>
              <a:defRPr sz="1130"/>
            </a:lvl8pPr>
            <a:lvl9pPr>
              <a:defRPr sz="1130"/>
            </a:lvl9pPr>
          </a:lstStyle>
          <a:p>
            <a:pPr lvl="0"/>
            <a:r>
              <a:rPr lang="da-DK"/>
              <a:t>Click to edit Master text styles</a:t>
            </a:r>
          </a:p>
          <a:p>
            <a:pPr lvl="1"/>
            <a:r>
              <a:rPr lang="da-DK"/>
              <a:t>Second level</a:t>
            </a:r>
          </a:p>
          <a:p>
            <a:pPr lvl="2"/>
            <a:r>
              <a:rPr lang="da-DK"/>
              <a:t>Third level</a:t>
            </a:r>
          </a:p>
          <a:p>
            <a:pPr lvl="3"/>
            <a:r>
              <a:rPr lang="da-DK"/>
              <a:t>Fourth level</a:t>
            </a:r>
          </a:p>
          <a:p>
            <a:pPr lvl="4"/>
            <a:r>
              <a:rPr lang="da-DK"/>
              <a:t>Fifth level</a:t>
            </a:r>
            <a:endParaRPr lang="en-US"/>
          </a:p>
        </p:txBody>
      </p:sp>
    </p:spTree>
    <p:extLst>
      <p:ext uri="{BB962C8B-B14F-4D97-AF65-F5344CB8AC3E}">
        <p14:creationId xmlns:p14="http://schemas.microsoft.com/office/powerpoint/2010/main" val="2185225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69518" y="1212536"/>
            <a:ext cx="19244590" cy="5045495"/>
          </a:xfrm>
          <a:prstGeom prst="rect">
            <a:avLst/>
          </a:prstGeom>
        </p:spPr>
        <p:txBody>
          <a:bodyPr vert="horz"/>
          <a:lstStyle/>
          <a:p>
            <a:r>
              <a:rPr lang="da-DK"/>
              <a:t>Click to edit Master title style</a:t>
            </a:r>
            <a:endParaRPr lang="en-US"/>
          </a:p>
        </p:txBody>
      </p:sp>
    </p:spTree>
    <p:extLst>
      <p:ext uri="{BB962C8B-B14F-4D97-AF65-F5344CB8AC3E}">
        <p14:creationId xmlns:p14="http://schemas.microsoft.com/office/powerpoint/2010/main" val="2799153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28649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9518" y="1205799"/>
            <a:ext cx="7034825" cy="5129699"/>
          </a:xfrm>
          <a:prstGeom prst="rect">
            <a:avLst/>
          </a:prstGeom>
        </p:spPr>
        <p:txBody>
          <a:bodyPr vert="horz" anchor="b"/>
          <a:lstStyle>
            <a:lvl1pPr algn="l">
              <a:defRPr sz="1412" b="1"/>
            </a:lvl1pPr>
          </a:lstStyle>
          <a:p>
            <a:r>
              <a:rPr lang="da-DK"/>
              <a:t>Click to edit Master title style</a:t>
            </a:r>
            <a:endParaRPr lang="en-US"/>
          </a:p>
        </p:txBody>
      </p:sp>
      <p:sp>
        <p:nvSpPr>
          <p:cNvPr id="3" name="Content Placeholder 2"/>
          <p:cNvSpPr>
            <a:spLocks noGrp="1"/>
          </p:cNvSpPr>
          <p:nvPr>
            <p:ph idx="1"/>
          </p:nvPr>
        </p:nvSpPr>
        <p:spPr>
          <a:xfrm>
            <a:off x="8359951" y="1205799"/>
            <a:ext cx="11954157" cy="25838232"/>
          </a:xfrm>
          <a:prstGeom prst="rect">
            <a:avLst/>
          </a:prstGeom>
        </p:spPr>
        <p:txBody>
          <a:bodyPr vert="horz"/>
          <a:lstStyle>
            <a:lvl1pPr>
              <a:defRPr sz="2260"/>
            </a:lvl1pPr>
            <a:lvl2pPr>
              <a:defRPr sz="1977"/>
            </a:lvl2pPr>
            <a:lvl3pPr>
              <a:defRPr sz="1695"/>
            </a:lvl3pPr>
            <a:lvl4pPr>
              <a:defRPr sz="1412"/>
            </a:lvl4pPr>
            <a:lvl5pPr>
              <a:defRPr sz="1412"/>
            </a:lvl5pPr>
            <a:lvl6pPr>
              <a:defRPr sz="1412"/>
            </a:lvl6pPr>
            <a:lvl7pPr>
              <a:defRPr sz="1412"/>
            </a:lvl7pPr>
            <a:lvl8pPr>
              <a:defRPr sz="1412"/>
            </a:lvl8pPr>
            <a:lvl9pPr>
              <a:defRPr sz="1412"/>
            </a:lvl9pPr>
          </a:lstStyle>
          <a:p>
            <a:pPr lvl="0"/>
            <a:r>
              <a:rPr lang="da-DK"/>
              <a:t>Click to edit Master text styles</a:t>
            </a:r>
          </a:p>
          <a:p>
            <a:pPr lvl="1"/>
            <a:r>
              <a:rPr lang="da-DK"/>
              <a:t>Second level</a:t>
            </a:r>
          </a:p>
          <a:p>
            <a:pPr lvl="2"/>
            <a:r>
              <a:rPr lang="da-DK"/>
              <a:t>Third level</a:t>
            </a:r>
          </a:p>
          <a:p>
            <a:pPr lvl="3"/>
            <a:r>
              <a:rPr lang="da-DK"/>
              <a:t>Fourth level</a:t>
            </a:r>
          </a:p>
          <a:p>
            <a:pPr lvl="4"/>
            <a:r>
              <a:rPr lang="da-DK"/>
              <a:t>Fifth level</a:t>
            </a:r>
            <a:endParaRPr lang="en-US"/>
          </a:p>
        </p:txBody>
      </p:sp>
      <p:sp>
        <p:nvSpPr>
          <p:cNvPr id="4" name="Text Placeholder 3"/>
          <p:cNvSpPr>
            <a:spLocks noGrp="1"/>
          </p:cNvSpPr>
          <p:nvPr>
            <p:ph type="body" sz="half" idx="2"/>
          </p:nvPr>
        </p:nvSpPr>
        <p:spPr>
          <a:xfrm>
            <a:off x="1069518" y="6335498"/>
            <a:ext cx="7034825" cy="20708533"/>
          </a:xfrm>
          <a:prstGeom prst="rect">
            <a:avLst/>
          </a:prstGeom>
        </p:spPr>
        <p:txBody>
          <a:bodyPr vert="horz"/>
          <a:lstStyle>
            <a:lvl1pPr marL="0" indent="0">
              <a:buNone/>
              <a:defRPr sz="989"/>
            </a:lvl1pPr>
            <a:lvl2pPr marL="322875" indent="0">
              <a:buNone/>
              <a:defRPr sz="847"/>
            </a:lvl2pPr>
            <a:lvl3pPr marL="645749" indent="0">
              <a:buNone/>
              <a:defRPr sz="706"/>
            </a:lvl3pPr>
            <a:lvl4pPr marL="968624" indent="0">
              <a:buNone/>
              <a:defRPr sz="636"/>
            </a:lvl4pPr>
            <a:lvl5pPr marL="1291499" indent="0">
              <a:buNone/>
              <a:defRPr sz="636"/>
            </a:lvl5pPr>
            <a:lvl6pPr marL="1614373" indent="0">
              <a:buNone/>
              <a:defRPr sz="636"/>
            </a:lvl6pPr>
            <a:lvl7pPr marL="1937248" indent="0">
              <a:buNone/>
              <a:defRPr sz="636"/>
            </a:lvl7pPr>
            <a:lvl8pPr marL="2260122" indent="0">
              <a:buNone/>
              <a:defRPr sz="636"/>
            </a:lvl8pPr>
            <a:lvl9pPr marL="2582997" indent="0">
              <a:buNone/>
              <a:defRPr sz="636"/>
            </a:lvl9pPr>
          </a:lstStyle>
          <a:p>
            <a:pPr lvl="0"/>
            <a:r>
              <a:rPr lang="da-DK"/>
              <a:t>Click to edit Master text styles</a:t>
            </a:r>
          </a:p>
        </p:txBody>
      </p:sp>
    </p:spTree>
    <p:extLst>
      <p:ext uri="{BB962C8B-B14F-4D97-AF65-F5344CB8AC3E}">
        <p14:creationId xmlns:p14="http://schemas.microsoft.com/office/powerpoint/2010/main" val="1622288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91747" y="21192424"/>
            <a:ext cx="12829727" cy="2502539"/>
          </a:xfrm>
          <a:prstGeom prst="rect">
            <a:avLst/>
          </a:prstGeom>
        </p:spPr>
        <p:txBody>
          <a:bodyPr vert="horz" anchor="b"/>
          <a:lstStyle>
            <a:lvl1pPr algn="l">
              <a:defRPr sz="1412" b="1"/>
            </a:lvl1pPr>
          </a:lstStyle>
          <a:p>
            <a:r>
              <a:rPr lang="da-DK"/>
              <a:t>Click to edit Master title style</a:t>
            </a:r>
            <a:endParaRPr lang="en-US"/>
          </a:p>
        </p:txBody>
      </p:sp>
      <p:sp>
        <p:nvSpPr>
          <p:cNvPr id="3" name="Picture Placeholder 2"/>
          <p:cNvSpPr>
            <a:spLocks noGrp="1"/>
          </p:cNvSpPr>
          <p:nvPr>
            <p:ph type="pic" idx="1"/>
          </p:nvPr>
        </p:nvSpPr>
        <p:spPr>
          <a:xfrm>
            <a:off x="4191747" y="2704628"/>
            <a:ext cx="12829727" cy="18165577"/>
          </a:xfrm>
          <a:prstGeom prst="rect">
            <a:avLst/>
          </a:prstGeom>
        </p:spPr>
        <p:txBody>
          <a:bodyPr vert="horz"/>
          <a:lstStyle>
            <a:lvl1pPr marL="0" indent="0">
              <a:buNone/>
              <a:defRPr sz="2260"/>
            </a:lvl1pPr>
            <a:lvl2pPr marL="322875" indent="0">
              <a:buNone/>
              <a:defRPr sz="1977"/>
            </a:lvl2pPr>
            <a:lvl3pPr marL="645749" indent="0">
              <a:buNone/>
              <a:defRPr sz="1695"/>
            </a:lvl3pPr>
            <a:lvl4pPr marL="968624" indent="0">
              <a:buNone/>
              <a:defRPr sz="1412"/>
            </a:lvl4pPr>
            <a:lvl5pPr marL="1291499" indent="0">
              <a:buNone/>
              <a:defRPr sz="1412"/>
            </a:lvl5pPr>
            <a:lvl6pPr marL="1614373" indent="0">
              <a:buNone/>
              <a:defRPr sz="1412"/>
            </a:lvl6pPr>
            <a:lvl7pPr marL="1937248" indent="0">
              <a:buNone/>
              <a:defRPr sz="1412"/>
            </a:lvl7pPr>
            <a:lvl8pPr marL="2260122" indent="0">
              <a:buNone/>
              <a:defRPr sz="1412"/>
            </a:lvl8pPr>
            <a:lvl9pPr marL="2582997" indent="0">
              <a:buNone/>
              <a:defRPr sz="1412"/>
            </a:lvl9pPr>
          </a:lstStyle>
          <a:p>
            <a:pPr lvl="0"/>
            <a:endParaRPr lang="en-US" noProof="0"/>
          </a:p>
        </p:txBody>
      </p:sp>
      <p:sp>
        <p:nvSpPr>
          <p:cNvPr id="4" name="Text Placeholder 3"/>
          <p:cNvSpPr>
            <a:spLocks noGrp="1"/>
          </p:cNvSpPr>
          <p:nvPr>
            <p:ph type="body" sz="half" idx="2"/>
          </p:nvPr>
        </p:nvSpPr>
        <p:spPr>
          <a:xfrm>
            <a:off x="4191747" y="23694963"/>
            <a:ext cx="12829727" cy="3552280"/>
          </a:xfrm>
          <a:prstGeom prst="rect">
            <a:avLst/>
          </a:prstGeom>
        </p:spPr>
        <p:txBody>
          <a:bodyPr vert="horz"/>
          <a:lstStyle>
            <a:lvl1pPr marL="0" indent="0">
              <a:buNone/>
              <a:defRPr sz="989"/>
            </a:lvl1pPr>
            <a:lvl2pPr marL="322875" indent="0">
              <a:buNone/>
              <a:defRPr sz="847"/>
            </a:lvl2pPr>
            <a:lvl3pPr marL="645749" indent="0">
              <a:buNone/>
              <a:defRPr sz="706"/>
            </a:lvl3pPr>
            <a:lvl4pPr marL="968624" indent="0">
              <a:buNone/>
              <a:defRPr sz="636"/>
            </a:lvl4pPr>
            <a:lvl5pPr marL="1291499" indent="0">
              <a:buNone/>
              <a:defRPr sz="636"/>
            </a:lvl5pPr>
            <a:lvl6pPr marL="1614373" indent="0">
              <a:buNone/>
              <a:defRPr sz="636"/>
            </a:lvl6pPr>
            <a:lvl7pPr marL="1937248" indent="0">
              <a:buNone/>
              <a:defRPr sz="636"/>
            </a:lvl7pPr>
            <a:lvl8pPr marL="2260122" indent="0">
              <a:buNone/>
              <a:defRPr sz="636"/>
            </a:lvl8pPr>
            <a:lvl9pPr marL="2582997" indent="0">
              <a:buNone/>
              <a:defRPr sz="636"/>
            </a:lvl9pPr>
          </a:lstStyle>
          <a:p>
            <a:pPr lvl="0"/>
            <a:r>
              <a:rPr lang="da-DK"/>
              <a:t>Click to edit Master text styles</a:t>
            </a:r>
          </a:p>
        </p:txBody>
      </p:sp>
    </p:spTree>
    <p:extLst>
      <p:ext uri="{BB962C8B-B14F-4D97-AF65-F5344CB8AC3E}">
        <p14:creationId xmlns:p14="http://schemas.microsoft.com/office/powerpoint/2010/main" val="3288571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08">
            <a:extLst>
              <a:ext uri="{FF2B5EF4-FFF2-40B4-BE49-F238E27FC236}">
                <a16:creationId xmlns:a16="http://schemas.microsoft.com/office/drawing/2014/main" id="{3F227179-55BD-F548-B337-A19182AC75E0}"/>
              </a:ext>
            </a:extLst>
          </p:cNvPr>
          <p:cNvSpPr>
            <a:spLocks noChangeArrowheads="1"/>
          </p:cNvSpPr>
          <p:nvPr userDrawn="1"/>
        </p:nvSpPr>
        <p:spPr bwMode="auto">
          <a:xfrm>
            <a:off x="0" y="0"/>
            <a:ext cx="21383625" cy="30275213"/>
          </a:xfrm>
          <a:prstGeom prst="rect">
            <a:avLst/>
          </a:prstGeom>
          <a:noFill/>
          <a:ln w="381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300">
                <a:solidFill>
                  <a:schemeClr val="tx1"/>
                </a:solidFill>
                <a:latin typeface="Times New Roman" charset="0"/>
                <a:ea typeface="ＭＳ Ｐゴシック" charset="-128"/>
              </a:defRPr>
            </a:lvl1pPr>
            <a:lvl2pPr marL="742950" indent="-285750">
              <a:defRPr sz="2300">
                <a:solidFill>
                  <a:schemeClr val="tx1"/>
                </a:solidFill>
                <a:latin typeface="Times New Roman" charset="0"/>
                <a:ea typeface="ＭＳ Ｐゴシック" charset="-128"/>
              </a:defRPr>
            </a:lvl2pPr>
            <a:lvl3pPr marL="1143000" indent="-228600">
              <a:defRPr sz="2300">
                <a:solidFill>
                  <a:schemeClr val="tx1"/>
                </a:solidFill>
                <a:latin typeface="Times New Roman" charset="0"/>
                <a:ea typeface="ＭＳ Ｐゴシック" charset="-128"/>
              </a:defRPr>
            </a:lvl3pPr>
            <a:lvl4pPr marL="1600200" indent="-228600">
              <a:defRPr sz="2300">
                <a:solidFill>
                  <a:schemeClr val="tx1"/>
                </a:solidFill>
                <a:latin typeface="Times New Roman" charset="0"/>
                <a:ea typeface="ＭＳ Ｐゴシック" charset="-128"/>
              </a:defRPr>
            </a:lvl4pPr>
            <a:lvl5pPr marL="2057400" indent="-228600">
              <a:defRPr sz="23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3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3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3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300">
                <a:solidFill>
                  <a:schemeClr val="tx1"/>
                </a:solidFill>
                <a:latin typeface="Times New Roman" charset="0"/>
                <a:ea typeface="ＭＳ Ｐゴシック" charset="-128"/>
              </a:defRPr>
            </a:lvl9pPr>
          </a:lstStyle>
          <a:p>
            <a:pPr eaLnBrk="1" hangingPunct="1">
              <a:defRPr/>
            </a:pPr>
            <a:endParaRPr lang="en-US" altLang="en-US" sz="1624"/>
          </a:p>
        </p:txBody>
      </p:sp>
    </p:spTree>
  </p:cSld>
  <p:clrMap bg1="lt1" tx1="dk1" bg2="lt2" tx2="dk2" accent1="accent1" accent2="accent2" accent3="accent3" accent4="accent4" accent5="accent5" accent6="accent6" hlink="hlink" folHlink="folHlink"/>
  <p:sldLayoutIdLst>
    <p:sldLayoutId id="2147483767"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l" defTabSz="2949575" rtl="0" eaLnBrk="0" fontAlgn="base" hangingPunct="0">
        <a:spcBef>
          <a:spcPct val="0"/>
        </a:spcBef>
        <a:spcAft>
          <a:spcPct val="0"/>
        </a:spcAft>
        <a:defRPr sz="6400" b="1">
          <a:solidFill>
            <a:schemeClr val="tx2"/>
          </a:solidFill>
          <a:latin typeface="+mj-lt"/>
          <a:ea typeface="+mj-ea"/>
          <a:cs typeface="ＭＳ Ｐゴシック" charset="0"/>
        </a:defRPr>
      </a:lvl1pPr>
      <a:lvl2pPr algn="l" defTabSz="2949575" rtl="0" eaLnBrk="0" fontAlgn="base" hangingPunct="0">
        <a:spcBef>
          <a:spcPct val="0"/>
        </a:spcBef>
        <a:spcAft>
          <a:spcPct val="0"/>
        </a:spcAft>
        <a:defRPr sz="6400" b="1">
          <a:solidFill>
            <a:schemeClr val="tx2"/>
          </a:solidFill>
          <a:latin typeface="Arial" charset="0"/>
          <a:ea typeface="ＭＳ Ｐゴシック" charset="0"/>
          <a:cs typeface="ＭＳ Ｐゴシック" charset="0"/>
        </a:defRPr>
      </a:lvl2pPr>
      <a:lvl3pPr algn="l" defTabSz="2949575" rtl="0" eaLnBrk="0" fontAlgn="base" hangingPunct="0">
        <a:spcBef>
          <a:spcPct val="0"/>
        </a:spcBef>
        <a:spcAft>
          <a:spcPct val="0"/>
        </a:spcAft>
        <a:defRPr sz="6400" b="1">
          <a:solidFill>
            <a:schemeClr val="tx2"/>
          </a:solidFill>
          <a:latin typeface="Arial" charset="0"/>
          <a:ea typeface="ＭＳ Ｐゴシック" charset="0"/>
          <a:cs typeface="ＭＳ Ｐゴシック" charset="0"/>
        </a:defRPr>
      </a:lvl3pPr>
      <a:lvl4pPr algn="l" defTabSz="2949575" rtl="0" eaLnBrk="0" fontAlgn="base" hangingPunct="0">
        <a:spcBef>
          <a:spcPct val="0"/>
        </a:spcBef>
        <a:spcAft>
          <a:spcPct val="0"/>
        </a:spcAft>
        <a:defRPr sz="6400" b="1">
          <a:solidFill>
            <a:schemeClr val="tx2"/>
          </a:solidFill>
          <a:latin typeface="Arial" charset="0"/>
          <a:ea typeface="ＭＳ Ｐゴシック" charset="0"/>
          <a:cs typeface="ＭＳ Ｐゴシック" charset="0"/>
        </a:defRPr>
      </a:lvl4pPr>
      <a:lvl5pPr algn="l" defTabSz="2949575" rtl="0" eaLnBrk="0" fontAlgn="base" hangingPunct="0">
        <a:spcBef>
          <a:spcPct val="0"/>
        </a:spcBef>
        <a:spcAft>
          <a:spcPct val="0"/>
        </a:spcAft>
        <a:defRPr sz="6400" b="1">
          <a:solidFill>
            <a:schemeClr val="tx2"/>
          </a:solidFill>
          <a:latin typeface="Arial" charset="0"/>
          <a:ea typeface="ＭＳ Ｐゴシック" charset="0"/>
          <a:cs typeface="ＭＳ Ｐゴシック" charset="0"/>
        </a:defRPr>
      </a:lvl5pPr>
      <a:lvl6pPr marL="322875" algn="l" defTabSz="2949595" rtl="0" fontAlgn="base">
        <a:spcBef>
          <a:spcPct val="0"/>
        </a:spcBef>
        <a:spcAft>
          <a:spcPct val="0"/>
        </a:spcAft>
        <a:defRPr sz="6426" b="1">
          <a:solidFill>
            <a:schemeClr val="tx2"/>
          </a:solidFill>
          <a:latin typeface="Arial" charset="0"/>
          <a:ea typeface="ＭＳ Ｐゴシック" charset="0"/>
        </a:defRPr>
      </a:lvl6pPr>
      <a:lvl7pPr marL="645749" algn="l" defTabSz="2949595" rtl="0" fontAlgn="base">
        <a:spcBef>
          <a:spcPct val="0"/>
        </a:spcBef>
        <a:spcAft>
          <a:spcPct val="0"/>
        </a:spcAft>
        <a:defRPr sz="6426" b="1">
          <a:solidFill>
            <a:schemeClr val="tx2"/>
          </a:solidFill>
          <a:latin typeface="Arial" charset="0"/>
          <a:ea typeface="ＭＳ Ｐゴシック" charset="0"/>
        </a:defRPr>
      </a:lvl7pPr>
      <a:lvl8pPr marL="968624" algn="l" defTabSz="2949595" rtl="0" fontAlgn="base">
        <a:spcBef>
          <a:spcPct val="0"/>
        </a:spcBef>
        <a:spcAft>
          <a:spcPct val="0"/>
        </a:spcAft>
        <a:defRPr sz="6426" b="1">
          <a:solidFill>
            <a:schemeClr val="tx2"/>
          </a:solidFill>
          <a:latin typeface="Arial" charset="0"/>
          <a:ea typeface="ＭＳ Ｐゴシック" charset="0"/>
        </a:defRPr>
      </a:lvl8pPr>
      <a:lvl9pPr marL="1291499" algn="l" defTabSz="2949595" rtl="0" fontAlgn="base">
        <a:spcBef>
          <a:spcPct val="0"/>
        </a:spcBef>
        <a:spcAft>
          <a:spcPct val="0"/>
        </a:spcAft>
        <a:defRPr sz="6426" b="1">
          <a:solidFill>
            <a:schemeClr val="tx2"/>
          </a:solidFill>
          <a:latin typeface="Arial" charset="0"/>
          <a:ea typeface="ＭＳ Ｐゴシック" charset="0"/>
        </a:defRPr>
      </a:lvl9pPr>
    </p:titleStyle>
    <p:bodyStyle>
      <a:lvl1pPr marL="1104900" indent="-1104900" algn="l" defTabSz="2949575" rtl="0" eaLnBrk="0" fontAlgn="base" hangingPunct="0">
        <a:spcBef>
          <a:spcPct val="20000"/>
        </a:spcBef>
        <a:spcAft>
          <a:spcPct val="0"/>
        </a:spcAft>
        <a:defRPr sz="3100" b="1">
          <a:solidFill>
            <a:schemeClr val="tx1"/>
          </a:solidFill>
          <a:latin typeface="+mn-lt"/>
          <a:ea typeface="+mn-ea"/>
          <a:cs typeface="ＭＳ Ｐゴシック" charset="0"/>
        </a:defRPr>
      </a:lvl1pPr>
      <a:lvl2pPr marL="2395538" indent="-922338" algn="l" defTabSz="2949575" rtl="0" eaLnBrk="0" fontAlgn="base" hangingPunct="0">
        <a:spcBef>
          <a:spcPct val="20000"/>
        </a:spcBef>
        <a:spcAft>
          <a:spcPct val="0"/>
        </a:spcAft>
        <a:defRPr sz="4800">
          <a:solidFill>
            <a:schemeClr val="tx1"/>
          </a:solidFill>
          <a:latin typeface="+mn-lt"/>
          <a:ea typeface="+mn-ea"/>
        </a:defRPr>
      </a:lvl2pPr>
      <a:lvl3pPr marL="3684588" indent="-735013" algn="l" defTabSz="2949575" rtl="0" eaLnBrk="0" fontAlgn="base" hangingPunct="0">
        <a:spcBef>
          <a:spcPct val="20000"/>
        </a:spcBef>
        <a:spcAft>
          <a:spcPct val="0"/>
        </a:spcAft>
        <a:defRPr sz="3100">
          <a:solidFill>
            <a:schemeClr val="tx1"/>
          </a:solidFill>
          <a:latin typeface="+mn-lt"/>
          <a:ea typeface="+mn-ea"/>
        </a:defRPr>
      </a:lvl3pPr>
      <a:lvl4pPr marL="5160963" indent="-736600" algn="l" defTabSz="2949575" rtl="0" eaLnBrk="0" fontAlgn="base" hangingPunct="0">
        <a:spcBef>
          <a:spcPct val="20000"/>
        </a:spcBef>
        <a:spcAft>
          <a:spcPct val="0"/>
        </a:spcAft>
        <a:defRPr>
          <a:solidFill>
            <a:schemeClr val="tx1"/>
          </a:solidFill>
          <a:latin typeface="+mn-lt"/>
          <a:ea typeface="+mn-ea"/>
        </a:defRPr>
      </a:lvl4pPr>
      <a:lvl5pPr marL="6632575" indent="-739775" algn="l" defTabSz="2949575" rtl="0" eaLnBrk="0" fontAlgn="base" hangingPunct="0">
        <a:spcBef>
          <a:spcPct val="20000"/>
        </a:spcBef>
        <a:spcAft>
          <a:spcPct val="0"/>
        </a:spcAft>
        <a:defRPr sz="1600">
          <a:solidFill>
            <a:schemeClr val="tx1"/>
          </a:solidFill>
          <a:latin typeface="+mn-lt"/>
          <a:ea typeface="+mn-ea"/>
        </a:defRPr>
      </a:lvl5pPr>
      <a:lvl6pPr marL="6956379" indent="-739921" algn="l" defTabSz="2949595" rtl="0" fontAlgn="base">
        <a:spcBef>
          <a:spcPct val="20000"/>
        </a:spcBef>
        <a:spcAft>
          <a:spcPct val="0"/>
        </a:spcAft>
        <a:defRPr sz="1624">
          <a:solidFill>
            <a:schemeClr val="tx1"/>
          </a:solidFill>
          <a:latin typeface="+mn-lt"/>
          <a:ea typeface="+mn-ea"/>
        </a:defRPr>
      </a:lvl6pPr>
      <a:lvl7pPr marL="7279254" indent="-739921" algn="l" defTabSz="2949595" rtl="0" fontAlgn="base">
        <a:spcBef>
          <a:spcPct val="20000"/>
        </a:spcBef>
        <a:spcAft>
          <a:spcPct val="0"/>
        </a:spcAft>
        <a:defRPr sz="1624">
          <a:solidFill>
            <a:schemeClr val="tx1"/>
          </a:solidFill>
          <a:latin typeface="+mn-lt"/>
          <a:ea typeface="+mn-ea"/>
        </a:defRPr>
      </a:lvl7pPr>
      <a:lvl8pPr marL="7602129" indent="-739921" algn="l" defTabSz="2949595" rtl="0" fontAlgn="base">
        <a:spcBef>
          <a:spcPct val="20000"/>
        </a:spcBef>
        <a:spcAft>
          <a:spcPct val="0"/>
        </a:spcAft>
        <a:defRPr sz="1624">
          <a:solidFill>
            <a:schemeClr val="tx1"/>
          </a:solidFill>
          <a:latin typeface="+mn-lt"/>
          <a:ea typeface="+mn-ea"/>
        </a:defRPr>
      </a:lvl8pPr>
      <a:lvl9pPr marL="7925003" indent="-739921" algn="l" defTabSz="2949595" rtl="0" fontAlgn="base">
        <a:spcBef>
          <a:spcPct val="20000"/>
        </a:spcBef>
        <a:spcAft>
          <a:spcPct val="0"/>
        </a:spcAft>
        <a:defRPr sz="1624">
          <a:solidFill>
            <a:schemeClr val="tx1"/>
          </a:solidFill>
          <a:latin typeface="+mn-lt"/>
          <a:ea typeface="+mn-ea"/>
        </a:defRPr>
      </a:lvl9pPr>
    </p:bodyStyle>
    <p:otherStyle>
      <a:defPPr>
        <a:defRPr lang="en-US"/>
      </a:defPPr>
      <a:lvl1pPr marL="0" algn="l" defTabSz="322875" rtl="0" eaLnBrk="1" latinLnBrk="0" hangingPunct="1">
        <a:defRPr sz="1271" kern="1200">
          <a:solidFill>
            <a:schemeClr val="tx1"/>
          </a:solidFill>
          <a:latin typeface="+mn-lt"/>
          <a:ea typeface="+mn-ea"/>
          <a:cs typeface="+mn-cs"/>
        </a:defRPr>
      </a:lvl1pPr>
      <a:lvl2pPr marL="322875" algn="l" defTabSz="322875" rtl="0" eaLnBrk="1" latinLnBrk="0" hangingPunct="1">
        <a:defRPr sz="1271" kern="1200">
          <a:solidFill>
            <a:schemeClr val="tx1"/>
          </a:solidFill>
          <a:latin typeface="+mn-lt"/>
          <a:ea typeface="+mn-ea"/>
          <a:cs typeface="+mn-cs"/>
        </a:defRPr>
      </a:lvl2pPr>
      <a:lvl3pPr marL="645749" algn="l" defTabSz="322875" rtl="0" eaLnBrk="1" latinLnBrk="0" hangingPunct="1">
        <a:defRPr sz="1271" kern="1200">
          <a:solidFill>
            <a:schemeClr val="tx1"/>
          </a:solidFill>
          <a:latin typeface="+mn-lt"/>
          <a:ea typeface="+mn-ea"/>
          <a:cs typeface="+mn-cs"/>
        </a:defRPr>
      </a:lvl3pPr>
      <a:lvl4pPr marL="968624" algn="l" defTabSz="322875" rtl="0" eaLnBrk="1" latinLnBrk="0" hangingPunct="1">
        <a:defRPr sz="1271" kern="1200">
          <a:solidFill>
            <a:schemeClr val="tx1"/>
          </a:solidFill>
          <a:latin typeface="+mn-lt"/>
          <a:ea typeface="+mn-ea"/>
          <a:cs typeface="+mn-cs"/>
        </a:defRPr>
      </a:lvl4pPr>
      <a:lvl5pPr marL="1291499" algn="l" defTabSz="322875" rtl="0" eaLnBrk="1" latinLnBrk="0" hangingPunct="1">
        <a:defRPr sz="1271" kern="1200">
          <a:solidFill>
            <a:schemeClr val="tx1"/>
          </a:solidFill>
          <a:latin typeface="+mn-lt"/>
          <a:ea typeface="+mn-ea"/>
          <a:cs typeface="+mn-cs"/>
        </a:defRPr>
      </a:lvl5pPr>
      <a:lvl6pPr marL="1614373" algn="l" defTabSz="322875" rtl="0" eaLnBrk="1" latinLnBrk="0" hangingPunct="1">
        <a:defRPr sz="1271" kern="1200">
          <a:solidFill>
            <a:schemeClr val="tx1"/>
          </a:solidFill>
          <a:latin typeface="+mn-lt"/>
          <a:ea typeface="+mn-ea"/>
          <a:cs typeface="+mn-cs"/>
        </a:defRPr>
      </a:lvl6pPr>
      <a:lvl7pPr marL="1937248" algn="l" defTabSz="322875" rtl="0" eaLnBrk="1" latinLnBrk="0" hangingPunct="1">
        <a:defRPr sz="1271" kern="1200">
          <a:solidFill>
            <a:schemeClr val="tx1"/>
          </a:solidFill>
          <a:latin typeface="+mn-lt"/>
          <a:ea typeface="+mn-ea"/>
          <a:cs typeface="+mn-cs"/>
        </a:defRPr>
      </a:lvl7pPr>
      <a:lvl8pPr marL="2260122" algn="l" defTabSz="322875" rtl="0" eaLnBrk="1" latinLnBrk="0" hangingPunct="1">
        <a:defRPr sz="1271" kern="1200">
          <a:solidFill>
            <a:schemeClr val="tx1"/>
          </a:solidFill>
          <a:latin typeface="+mn-lt"/>
          <a:ea typeface="+mn-ea"/>
          <a:cs typeface="+mn-cs"/>
        </a:defRPr>
      </a:lvl8pPr>
      <a:lvl9pPr marL="2582997" algn="l" defTabSz="322875" rtl="0" eaLnBrk="1" latinLnBrk="0" hangingPunct="1">
        <a:defRPr sz="12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1">
            <a:extLst>
              <a:ext uri="{FF2B5EF4-FFF2-40B4-BE49-F238E27FC236}">
                <a16:creationId xmlns:a16="http://schemas.microsoft.com/office/drawing/2014/main" id="{94AEF090-669E-A644-8C52-4BE4AE802CC8}"/>
              </a:ext>
            </a:extLst>
          </p:cNvPr>
          <p:cNvSpPr>
            <a:spLocks noChangeArrowheads="1"/>
          </p:cNvSpPr>
          <p:nvPr/>
        </p:nvSpPr>
        <p:spPr bwMode="auto">
          <a:xfrm>
            <a:off x="16171863" y="7751763"/>
            <a:ext cx="4449762" cy="2171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4176713">
              <a:defRPr sz="2300">
                <a:solidFill>
                  <a:schemeClr val="tx1"/>
                </a:solidFill>
                <a:latin typeface="Times New Roman" charset="0"/>
                <a:ea typeface="ＭＳ Ｐゴシック" charset="-128"/>
              </a:defRPr>
            </a:lvl1pPr>
            <a:lvl2pPr marL="742950" indent="-285750" defTabSz="4176713">
              <a:defRPr sz="2300">
                <a:solidFill>
                  <a:schemeClr val="tx1"/>
                </a:solidFill>
                <a:latin typeface="Times New Roman" charset="0"/>
                <a:ea typeface="ＭＳ Ｐゴシック" charset="-128"/>
              </a:defRPr>
            </a:lvl2pPr>
            <a:lvl3pPr marL="1143000" indent="-228600" defTabSz="4176713">
              <a:defRPr sz="2300">
                <a:solidFill>
                  <a:schemeClr val="tx1"/>
                </a:solidFill>
                <a:latin typeface="Times New Roman" charset="0"/>
                <a:ea typeface="ＭＳ Ｐゴシック" charset="-128"/>
              </a:defRPr>
            </a:lvl3pPr>
            <a:lvl4pPr marL="1600200" indent="-228600" defTabSz="4176713">
              <a:defRPr sz="2300">
                <a:solidFill>
                  <a:schemeClr val="tx1"/>
                </a:solidFill>
                <a:latin typeface="Times New Roman" charset="0"/>
                <a:ea typeface="ＭＳ Ｐゴシック" charset="-128"/>
              </a:defRPr>
            </a:lvl4pPr>
            <a:lvl5pPr marL="2057400" indent="-228600" defTabSz="4176713">
              <a:defRPr sz="2300">
                <a:solidFill>
                  <a:schemeClr val="tx1"/>
                </a:solidFill>
                <a:latin typeface="Times New Roman" charset="0"/>
                <a:ea typeface="ＭＳ Ｐゴシック" charset="-128"/>
              </a:defRPr>
            </a:lvl5pPr>
            <a:lvl6pPr marL="2514600" indent="-228600" defTabSz="4176713" eaLnBrk="0" fontAlgn="base" hangingPunct="0">
              <a:spcBef>
                <a:spcPct val="0"/>
              </a:spcBef>
              <a:spcAft>
                <a:spcPct val="0"/>
              </a:spcAft>
              <a:defRPr sz="2300">
                <a:solidFill>
                  <a:schemeClr val="tx1"/>
                </a:solidFill>
                <a:latin typeface="Times New Roman" charset="0"/>
                <a:ea typeface="ＭＳ Ｐゴシック" charset="-128"/>
              </a:defRPr>
            </a:lvl6pPr>
            <a:lvl7pPr marL="2971800" indent="-228600" defTabSz="4176713" eaLnBrk="0" fontAlgn="base" hangingPunct="0">
              <a:spcBef>
                <a:spcPct val="0"/>
              </a:spcBef>
              <a:spcAft>
                <a:spcPct val="0"/>
              </a:spcAft>
              <a:defRPr sz="2300">
                <a:solidFill>
                  <a:schemeClr val="tx1"/>
                </a:solidFill>
                <a:latin typeface="Times New Roman" charset="0"/>
                <a:ea typeface="ＭＳ Ｐゴシック" charset="-128"/>
              </a:defRPr>
            </a:lvl7pPr>
            <a:lvl8pPr marL="3429000" indent="-228600" defTabSz="4176713" eaLnBrk="0" fontAlgn="base" hangingPunct="0">
              <a:spcBef>
                <a:spcPct val="0"/>
              </a:spcBef>
              <a:spcAft>
                <a:spcPct val="0"/>
              </a:spcAft>
              <a:defRPr sz="2300">
                <a:solidFill>
                  <a:schemeClr val="tx1"/>
                </a:solidFill>
                <a:latin typeface="Times New Roman" charset="0"/>
                <a:ea typeface="ＭＳ Ｐゴシック" charset="-128"/>
              </a:defRPr>
            </a:lvl8pPr>
            <a:lvl9pPr marL="3886200" indent="-228600" defTabSz="4176713" eaLnBrk="0" fontAlgn="base" hangingPunct="0">
              <a:spcBef>
                <a:spcPct val="0"/>
              </a:spcBef>
              <a:spcAft>
                <a:spcPct val="0"/>
              </a:spcAft>
              <a:defRPr sz="2300">
                <a:solidFill>
                  <a:schemeClr val="tx1"/>
                </a:solidFill>
                <a:latin typeface="Times New Roman" charset="0"/>
                <a:ea typeface="ＭＳ Ｐゴシック" charset="-128"/>
              </a:defRPr>
            </a:lvl9pPr>
          </a:lstStyle>
          <a:p>
            <a:pPr eaLnBrk="1" hangingPunct="1">
              <a:defRPr/>
            </a:pPr>
            <a:endParaRPr lang="en-US" altLang="en-US" sz="1059">
              <a:latin typeface="Arial" charset="0"/>
            </a:endParaRPr>
          </a:p>
        </p:txBody>
      </p:sp>
      <p:sp>
        <p:nvSpPr>
          <p:cNvPr id="2053" name="Rectangle 15">
            <a:extLst>
              <a:ext uri="{FF2B5EF4-FFF2-40B4-BE49-F238E27FC236}">
                <a16:creationId xmlns:a16="http://schemas.microsoft.com/office/drawing/2014/main" id="{31C503D6-9475-E34A-AA4D-DC60EE22912E}"/>
              </a:ext>
            </a:extLst>
          </p:cNvPr>
          <p:cNvSpPr>
            <a:spLocks noChangeArrowheads="1"/>
          </p:cNvSpPr>
          <p:nvPr/>
        </p:nvSpPr>
        <p:spPr bwMode="auto">
          <a:xfrm>
            <a:off x="11034713" y="7751763"/>
            <a:ext cx="4424362" cy="2171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4176713">
              <a:defRPr sz="2300">
                <a:solidFill>
                  <a:schemeClr val="tx1"/>
                </a:solidFill>
                <a:latin typeface="Times New Roman" charset="0"/>
                <a:ea typeface="ＭＳ Ｐゴシック" charset="-128"/>
              </a:defRPr>
            </a:lvl1pPr>
            <a:lvl2pPr marL="742950" indent="-285750" defTabSz="4176713">
              <a:defRPr sz="2300">
                <a:solidFill>
                  <a:schemeClr val="tx1"/>
                </a:solidFill>
                <a:latin typeface="Times New Roman" charset="0"/>
                <a:ea typeface="ＭＳ Ｐゴシック" charset="-128"/>
              </a:defRPr>
            </a:lvl2pPr>
            <a:lvl3pPr marL="1143000" indent="-228600" defTabSz="4176713">
              <a:defRPr sz="2300">
                <a:solidFill>
                  <a:schemeClr val="tx1"/>
                </a:solidFill>
                <a:latin typeface="Times New Roman" charset="0"/>
                <a:ea typeface="ＭＳ Ｐゴシック" charset="-128"/>
              </a:defRPr>
            </a:lvl3pPr>
            <a:lvl4pPr marL="1600200" indent="-228600" defTabSz="4176713">
              <a:defRPr sz="2300">
                <a:solidFill>
                  <a:schemeClr val="tx1"/>
                </a:solidFill>
                <a:latin typeface="Times New Roman" charset="0"/>
                <a:ea typeface="ＭＳ Ｐゴシック" charset="-128"/>
              </a:defRPr>
            </a:lvl4pPr>
            <a:lvl5pPr marL="2057400" indent="-228600" defTabSz="4176713">
              <a:defRPr sz="2300">
                <a:solidFill>
                  <a:schemeClr val="tx1"/>
                </a:solidFill>
                <a:latin typeface="Times New Roman" charset="0"/>
                <a:ea typeface="ＭＳ Ｐゴシック" charset="-128"/>
              </a:defRPr>
            </a:lvl5pPr>
            <a:lvl6pPr marL="2514600" indent="-228600" defTabSz="4176713" eaLnBrk="0" fontAlgn="base" hangingPunct="0">
              <a:spcBef>
                <a:spcPct val="0"/>
              </a:spcBef>
              <a:spcAft>
                <a:spcPct val="0"/>
              </a:spcAft>
              <a:defRPr sz="2300">
                <a:solidFill>
                  <a:schemeClr val="tx1"/>
                </a:solidFill>
                <a:latin typeface="Times New Roman" charset="0"/>
                <a:ea typeface="ＭＳ Ｐゴシック" charset="-128"/>
              </a:defRPr>
            </a:lvl6pPr>
            <a:lvl7pPr marL="2971800" indent="-228600" defTabSz="4176713" eaLnBrk="0" fontAlgn="base" hangingPunct="0">
              <a:spcBef>
                <a:spcPct val="0"/>
              </a:spcBef>
              <a:spcAft>
                <a:spcPct val="0"/>
              </a:spcAft>
              <a:defRPr sz="2300">
                <a:solidFill>
                  <a:schemeClr val="tx1"/>
                </a:solidFill>
                <a:latin typeface="Times New Roman" charset="0"/>
                <a:ea typeface="ＭＳ Ｐゴシック" charset="-128"/>
              </a:defRPr>
            </a:lvl7pPr>
            <a:lvl8pPr marL="3429000" indent="-228600" defTabSz="4176713" eaLnBrk="0" fontAlgn="base" hangingPunct="0">
              <a:spcBef>
                <a:spcPct val="0"/>
              </a:spcBef>
              <a:spcAft>
                <a:spcPct val="0"/>
              </a:spcAft>
              <a:defRPr sz="2300">
                <a:solidFill>
                  <a:schemeClr val="tx1"/>
                </a:solidFill>
                <a:latin typeface="Times New Roman" charset="0"/>
                <a:ea typeface="ＭＳ Ｐゴシック" charset="-128"/>
              </a:defRPr>
            </a:lvl8pPr>
            <a:lvl9pPr marL="3886200" indent="-228600" defTabSz="4176713" eaLnBrk="0" fontAlgn="base" hangingPunct="0">
              <a:spcBef>
                <a:spcPct val="0"/>
              </a:spcBef>
              <a:spcAft>
                <a:spcPct val="0"/>
              </a:spcAft>
              <a:defRPr sz="2300">
                <a:solidFill>
                  <a:schemeClr val="tx1"/>
                </a:solidFill>
                <a:latin typeface="Times New Roman" charset="0"/>
                <a:ea typeface="ＭＳ Ｐゴシック" charset="-128"/>
              </a:defRPr>
            </a:lvl9pPr>
          </a:lstStyle>
          <a:p>
            <a:pPr eaLnBrk="1" hangingPunct="1">
              <a:defRPr/>
            </a:pPr>
            <a:endParaRPr lang="en-US" altLang="en-US" sz="1059">
              <a:latin typeface="Arial" charset="0"/>
            </a:endParaRPr>
          </a:p>
        </p:txBody>
      </p:sp>
      <p:grpSp>
        <p:nvGrpSpPr>
          <p:cNvPr id="3075" name="Group 2">
            <a:extLst>
              <a:ext uri="{FF2B5EF4-FFF2-40B4-BE49-F238E27FC236}">
                <a16:creationId xmlns:a16="http://schemas.microsoft.com/office/drawing/2014/main" id="{819953F5-46B3-2BF4-49A9-6AF355DAA1EF}"/>
              </a:ext>
            </a:extLst>
          </p:cNvPr>
          <p:cNvGrpSpPr>
            <a:grpSpLocks/>
          </p:cNvGrpSpPr>
          <p:nvPr/>
        </p:nvGrpSpPr>
        <p:grpSpPr bwMode="auto">
          <a:xfrm>
            <a:off x="711200" y="3429000"/>
            <a:ext cx="19910425" cy="26036588"/>
            <a:chOff x="711891" y="3428968"/>
            <a:chExt cx="19909394" cy="26036138"/>
          </a:xfrm>
        </p:grpSpPr>
        <p:sp>
          <p:nvSpPr>
            <p:cNvPr id="3163" name="Rectangle 12">
              <a:extLst>
                <a:ext uri="{FF2B5EF4-FFF2-40B4-BE49-F238E27FC236}">
                  <a16:creationId xmlns:a16="http://schemas.microsoft.com/office/drawing/2014/main" id="{B244EEE0-A820-D8A2-5DCB-A1015A0B054A}"/>
                </a:ext>
              </a:extLst>
            </p:cNvPr>
            <p:cNvSpPr>
              <a:spLocks noChangeArrowheads="1"/>
            </p:cNvSpPr>
            <p:nvPr/>
          </p:nvSpPr>
          <p:spPr bwMode="auto">
            <a:xfrm>
              <a:off x="711891" y="3428968"/>
              <a:ext cx="19857824" cy="1627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2949575">
                <a:defRPr sz="1600">
                  <a:solidFill>
                    <a:schemeClr val="tx1"/>
                  </a:solidFill>
                  <a:latin typeface="Times New Roman" panose="02020603050405020304" pitchFamily="18" charset="0"/>
                  <a:ea typeface="ＭＳ Ｐゴシック" panose="020B0600070205080204" pitchFamily="34" charset="-128"/>
                </a:defRPr>
              </a:lvl1pPr>
              <a:lvl2pPr defTabSz="2949575">
                <a:defRPr sz="1600">
                  <a:solidFill>
                    <a:schemeClr val="tx1"/>
                  </a:solidFill>
                  <a:latin typeface="Times New Roman" panose="02020603050405020304" pitchFamily="18" charset="0"/>
                  <a:ea typeface="ＭＳ Ｐゴシック" panose="020B0600070205080204" pitchFamily="34" charset="-128"/>
                </a:defRPr>
              </a:lvl2pPr>
              <a:lvl3pPr defTabSz="2949575">
                <a:defRPr sz="1600">
                  <a:solidFill>
                    <a:schemeClr val="tx1"/>
                  </a:solidFill>
                  <a:latin typeface="Times New Roman" panose="02020603050405020304" pitchFamily="18" charset="0"/>
                  <a:ea typeface="ＭＳ Ｐゴシック" panose="020B0600070205080204" pitchFamily="34" charset="-128"/>
                </a:defRPr>
              </a:lvl3pPr>
              <a:lvl4pPr defTabSz="2949575">
                <a:defRPr sz="1600">
                  <a:solidFill>
                    <a:schemeClr val="tx1"/>
                  </a:solidFill>
                  <a:latin typeface="Times New Roman" panose="02020603050405020304" pitchFamily="18" charset="0"/>
                  <a:ea typeface="ＭＳ Ｐゴシック" panose="020B0600070205080204" pitchFamily="34" charset="-128"/>
                </a:defRPr>
              </a:lvl4pPr>
              <a:lvl5pPr defTabSz="2949575">
                <a:defRPr sz="1600">
                  <a:solidFill>
                    <a:schemeClr val="tx1"/>
                  </a:solidFill>
                  <a:latin typeface="Times New Roman" panose="02020603050405020304" pitchFamily="18" charset="0"/>
                  <a:ea typeface="ＭＳ Ｐゴシック" panose="020B0600070205080204" pitchFamily="34" charset="-128"/>
                </a:defRPr>
              </a:lvl5pPr>
              <a:lvl6pPr marL="1749425" indent="536575" defTabSz="2949575"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206625" indent="536575" defTabSz="2949575"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2663825" indent="536575" defTabSz="2949575"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121025" indent="536575" defTabSz="2949575"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r>
                <a:rPr lang="da-DK" altLang="en-US" sz="6600" b="1">
                  <a:solidFill>
                    <a:schemeClr val="tx2"/>
                  </a:solidFill>
                  <a:latin typeface="Arial" panose="020B0604020202020204" pitchFamily="34" charset="0"/>
                </a:rPr>
                <a:t>Poster title</a:t>
              </a:r>
            </a:p>
          </p:txBody>
        </p:sp>
        <p:sp>
          <p:nvSpPr>
            <p:cNvPr id="3" name="Rectangle 13">
              <a:extLst>
                <a:ext uri="{FF2B5EF4-FFF2-40B4-BE49-F238E27FC236}">
                  <a16:creationId xmlns:a16="http://schemas.microsoft.com/office/drawing/2014/main" id="{F70D0A01-1439-B84B-AEB5-0E868E8283D6}"/>
                </a:ext>
              </a:extLst>
            </p:cNvPr>
            <p:cNvSpPr>
              <a:spLocks noChangeArrowheads="1"/>
            </p:cNvSpPr>
            <p:nvPr/>
          </p:nvSpPr>
          <p:spPr bwMode="auto">
            <a:xfrm>
              <a:off x="762688" y="7751656"/>
              <a:ext cx="4424134" cy="2171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4176713">
                <a:defRPr sz="2300">
                  <a:solidFill>
                    <a:schemeClr val="tx1"/>
                  </a:solidFill>
                  <a:latin typeface="Times New Roman" charset="0"/>
                  <a:ea typeface="ＭＳ Ｐゴシック" charset="-128"/>
                </a:defRPr>
              </a:lvl1pPr>
              <a:lvl2pPr marL="742950" indent="-285750" defTabSz="4176713">
                <a:defRPr sz="2300">
                  <a:solidFill>
                    <a:schemeClr val="tx1"/>
                  </a:solidFill>
                  <a:latin typeface="Times New Roman" charset="0"/>
                  <a:ea typeface="ＭＳ Ｐゴシック" charset="-128"/>
                </a:defRPr>
              </a:lvl2pPr>
              <a:lvl3pPr marL="1143000" indent="-228600" defTabSz="4176713">
                <a:defRPr sz="2300">
                  <a:solidFill>
                    <a:schemeClr val="tx1"/>
                  </a:solidFill>
                  <a:latin typeface="Times New Roman" charset="0"/>
                  <a:ea typeface="ＭＳ Ｐゴシック" charset="-128"/>
                </a:defRPr>
              </a:lvl3pPr>
              <a:lvl4pPr marL="1600200" indent="-228600" defTabSz="4176713">
                <a:defRPr sz="2300">
                  <a:solidFill>
                    <a:schemeClr val="tx1"/>
                  </a:solidFill>
                  <a:latin typeface="Times New Roman" charset="0"/>
                  <a:ea typeface="ＭＳ Ｐゴシック" charset="-128"/>
                </a:defRPr>
              </a:lvl4pPr>
              <a:lvl5pPr marL="2057400" indent="-228600" defTabSz="4176713">
                <a:defRPr sz="2300">
                  <a:solidFill>
                    <a:schemeClr val="tx1"/>
                  </a:solidFill>
                  <a:latin typeface="Times New Roman" charset="0"/>
                  <a:ea typeface="ＭＳ Ｐゴシック" charset="-128"/>
                </a:defRPr>
              </a:lvl5pPr>
              <a:lvl6pPr marL="2514600" indent="-228600" defTabSz="4176713" eaLnBrk="0" fontAlgn="base" hangingPunct="0">
                <a:spcBef>
                  <a:spcPct val="0"/>
                </a:spcBef>
                <a:spcAft>
                  <a:spcPct val="0"/>
                </a:spcAft>
                <a:defRPr sz="2300">
                  <a:solidFill>
                    <a:schemeClr val="tx1"/>
                  </a:solidFill>
                  <a:latin typeface="Times New Roman" charset="0"/>
                  <a:ea typeface="ＭＳ Ｐゴシック" charset="-128"/>
                </a:defRPr>
              </a:lvl6pPr>
              <a:lvl7pPr marL="2971800" indent="-228600" defTabSz="4176713" eaLnBrk="0" fontAlgn="base" hangingPunct="0">
                <a:spcBef>
                  <a:spcPct val="0"/>
                </a:spcBef>
                <a:spcAft>
                  <a:spcPct val="0"/>
                </a:spcAft>
                <a:defRPr sz="2300">
                  <a:solidFill>
                    <a:schemeClr val="tx1"/>
                  </a:solidFill>
                  <a:latin typeface="Times New Roman" charset="0"/>
                  <a:ea typeface="ＭＳ Ｐゴシック" charset="-128"/>
                </a:defRPr>
              </a:lvl7pPr>
              <a:lvl8pPr marL="3429000" indent="-228600" defTabSz="4176713" eaLnBrk="0" fontAlgn="base" hangingPunct="0">
                <a:spcBef>
                  <a:spcPct val="0"/>
                </a:spcBef>
                <a:spcAft>
                  <a:spcPct val="0"/>
                </a:spcAft>
                <a:defRPr sz="2300">
                  <a:solidFill>
                    <a:schemeClr val="tx1"/>
                  </a:solidFill>
                  <a:latin typeface="Times New Roman" charset="0"/>
                  <a:ea typeface="ＭＳ Ｐゴシック" charset="-128"/>
                </a:defRPr>
              </a:lvl8pPr>
              <a:lvl9pPr marL="3886200" indent="-228600" defTabSz="4176713" eaLnBrk="0" fontAlgn="base" hangingPunct="0">
                <a:spcBef>
                  <a:spcPct val="0"/>
                </a:spcBef>
                <a:spcAft>
                  <a:spcPct val="0"/>
                </a:spcAft>
                <a:defRPr sz="2300">
                  <a:solidFill>
                    <a:schemeClr val="tx1"/>
                  </a:solidFill>
                  <a:latin typeface="Times New Roman" charset="0"/>
                  <a:ea typeface="ＭＳ Ｐゴシック" charset="-128"/>
                </a:defRPr>
              </a:lvl9pPr>
            </a:lstStyle>
            <a:p>
              <a:pPr eaLnBrk="1" hangingPunct="1">
                <a:defRPr/>
              </a:pPr>
              <a:r>
                <a:rPr lang="da-DK" altLang="en-US" sz="2000" b="1">
                  <a:latin typeface="Arial" charset="0"/>
                </a:rPr>
                <a:t>Heading</a:t>
              </a:r>
              <a:br>
                <a:rPr lang="da-DK" altLang="en-US" sz="2119" i="1">
                  <a:latin typeface="Arial" charset="0"/>
                </a:rPr>
              </a:br>
              <a:r>
                <a:rPr lang="da-DK" altLang="en-US" sz="1400" b="1">
                  <a:latin typeface="Arial" charset="0"/>
                </a:rPr>
                <a:t>Subheading</a:t>
              </a:r>
              <a:br>
                <a:rPr lang="da-DK" altLang="en-US" sz="1059" i="1">
                  <a:latin typeface="Arial" charset="0"/>
                </a:rPr>
              </a:br>
              <a:r>
                <a:rPr lang="da-DK" altLang="en-US" sz="1400">
                  <a:latin typeface="Arial" charset="0"/>
                </a:rPr>
                <a:t>Body text</a:t>
              </a:r>
              <a:br>
                <a:rPr lang="da-DK" altLang="en-US" sz="1400" i="1">
                  <a:latin typeface="Arial" charset="0"/>
                </a:rPr>
              </a:br>
              <a:r>
                <a:rPr lang="da-DK" altLang="en-US" sz="1400" i="1">
                  <a:latin typeface="Arial" charset="0"/>
                </a:rPr>
                <a:t>Body text italic</a:t>
              </a:r>
              <a:br>
                <a:rPr lang="da-DK" altLang="en-US" sz="1483" i="1">
                  <a:latin typeface="Arial" charset="0"/>
                </a:rPr>
              </a:br>
              <a:br>
                <a:rPr lang="da-DK" altLang="en-US" sz="1483" i="1">
                  <a:latin typeface="Arial" charset="0"/>
                </a:rPr>
              </a:br>
              <a:r>
                <a:rPr lang="da-DK" altLang="en-US" sz="1201" b="1">
                  <a:latin typeface="Arial" charset="0"/>
                </a:rPr>
                <a:t>Diagram text / Picture description</a:t>
              </a:r>
            </a:p>
            <a:p>
              <a:pPr eaLnBrk="1" hangingPunct="1">
                <a:defRPr/>
              </a:pPr>
              <a:r>
                <a:rPr lang="da-DK" altLang="en-US" sz="1201">
                  <a:latin typeface="Arial" charset="0"/>
                </a:rPr>
                <a:t>Lorem ipsum in eternum in exceptia  extensis ad astra lorem ipsum in eternum in exceptia  extensis ad astra</a:t>
              </a:r>
              <a:br>
                <a:rPr lang="da-DK" altLang="en-US" sz="1201">
                  <a:latin typeface="Arial" charset="0"/>
                </a:rPr>
              </a:br>
              <a:br>
                <a:rPr lang="da-DK" altLang="en-US" sz="1059" b="1">
                  <a:latin typeface="Arial" charset="0"/>
                </a:rPr>
              </a:br>
              <a:r>
                <a:rPr lang="da-DK" altLang="en-US" sz="1400">
                  <a:latin typeface="Arial" charset="0"/>
                </a:rPr>
                <a:t>Ad eternum ad infinitum lorem ipsum ad eternum ad infinitum ipsum ad eternum ad infinitum lorem ipsum a eternum ad infinitum lorem. Lorem ipsum ad eternum ad infinitum lorem ipsum ad eternum ad infinitum ipum ad eternum ad infinitum lorem ipsum ad etrnum  infinitum lorem. Lorem ipsum ad eternum ad infinitum lor ipsum ad eternum ad infinitum ipsum ad eternum ad infinitum lorem ipsum ad eternum ad infinitum lorem. rem ipsum ad eternum</a:t>
              </a:r>
              <a:br>
                <a:rPr lang="da-DK" altLang="en-US" sz="1400">
                  <a:latin typeface="Arial" charset="0"/>
                </a:rPr>
              </a:br>
              <a:br>
                <a:rPr lang="da-DK" altLang="en-US" sz="1400">
                  <a:latin typeface="Arial" charset="0"/>
                </a:rPr>
              </a:br>
              <a:r>
                <a:rPr lang="da-DK" altLang="en-US" sz="1400">
                  <a:latin typeface="Arial" charset="0"/>
                </a:rPr>
                <a:t>Nad infinitum lorem ipsum ad eternum ad infinitum ipsum ad eternum ad infinitum lorem ipsum ad eternum ad infnitum lorem. Lorem ipsum ad eternum ad infinitum lorem ipsum ad eternum ad infinitum ipsum ad eternum ad infinitum lorem ipsum ad eternum ad infnitum lorem. Lorem ipsum ad eternum ad infinitum lorem ipsum ad eternum ad infinitum ipsum ad eternum adnfinitum lorem ipsum ad eternum ad iitum lorem. Lorem ipsum ad eternum ad </a:t>
              </a: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r>
                <a:rPr lang="da-DK" altLang="en-US" sz="1400">
                  <a:latin typeface="Arial" charset="0"/>
                </a:rPr>
                <a:t>mat ad eternum ad infinitum lorem ipsum ad eternum ad infinitum lorem. Lom ipsum ad eternum ad infinitum lorem ipsum ad eternum ad infinitum ipsum ad eternum ad infinitum lorem ipsum ad eternum ad infinitum lorem. Lorem ipsum ad eternum ad infinitum lorem ipsum ad eternum ad infinitum ipsum ad eternum ad infinitum lorem ipsum ad eternum ad infinitum lorem. Lorem ipsum ad eternum ad infinitum lorem ipsum ad eternum ad infinitum ipsum ad eternum ad infinitum lorem ipsum ad eternum ad infinitum lorem. </a:t>
              </a:r>
              <a:br>
                <a:rPr lang="da-DK" altLang="en-US" sz="1400">
                  <a:latin typeface="Arial" charset="0"/>
                </a:rPr>
              </a:br>
              <a:br>
                <a:rPr lang="da-DK" altLang="en-US" sz="1400">
                  <a:latin typeface="Arial" charset="0"/>
                </a:rPr>
              </a:br>
              <a:r>
                <a:rPr lang="da-DK" altLang="en-US" sz="1400">
                  <a:latin typeface="Arial" charset="0"/>
                </a:rPr>
                <a:t>Et ad infinitum lorem ipsum ad eternum ad infinitum ipsum ad eternum ad infinitum lorem ipsum a eternum ad infinitum lorem. Lorem ipsum ad eternum ad infinitum lorem ipsum ad eternum ad infinitum ipum ad eternum ad infinitum lorem ipsum ad etrnum  infinitum lorem. Lorem ipsum ad eternum ad infinitum lor ipsum ad eternum ad infinitum ipsum ad eternum ad infinitum lorem ipsum ad eternum ad infinitum lorem. rem ipsum ad eternum</a:t>
              </a:r>
              <a:br>
                <a:rPr lang="da-DK" altLang="en-US" sz="1400">
                  <a:latin typeface="Arial" charset="0"/>
                </a:rPr>
              </a:br>
              <a:br>
                <a:rPr lang="da-DK" altLang="en-US" sz="1400">
                  <a:latin typeface="Arial" charset="0"/>
                </a:rPr>
              </a:br>
              <a:r>
                <a:rPr lang="da-DK" altLang="en-US" sz="1400">
                  <a:latin typeface="Arial" charset="0"/>
                </a:rPr>
                <a:t>Ad eternum ad infinitum lorem ipsum ad eternum ad infinitum ipsum ad eternum ad infinitum lorem ipsum a eternum ad infinitum lorem. Lorem ipsum ad eternum ad infinitum lorem ipsum ad eternum ad infinitum ipum ad eternum ad infinitum lorem ipsum ad etrnum  infinitum lorem. Lorem ipsum ad eternum ad infinitum lor ipsum ad eternum ad infinitum ipsum  eternum ad infinitum lorem ipsum ad eternum ad infinitum lorem. rem ipsum ad eternum eternum ad infinitum lor ipsum ad eternum ad infinitum ipsum ad eternum ad infinitum lorem.</a:t>
              </a:r>
            </a:p>
          </p:txBody>
        </p:sp>
        <p:sp>
          <p:nvSpPr>
            <p:cNvPr id="2052" name="Rectangle 14">
              <a:extLst>
                <a:ext uri="{FF2B5EF4-FFF2-40B4-BE49-F238E27FC236}">
                  <a16:creationId xmlns:a16="http://schemas.microsoft.com/office/drawing/2014/main" id="{3457FF02-4BBC-2749-8214-A875399F0AEE}"/>
                </a:ext>
              </a:extLst>
            </p:cNvPr>
            <p:cNvSpPr>
              <a:spLocks noChangeArrowheads="1"/>
            </p:cNvSpPr>
            <p:nvPr/>
          </p:nvSpPr>
          <p:spPr bwMode="auto">
            <a:xfrm>
              <a:off x="5899572" y="7751656"/>
              <a:ext cx="4424134" cy="2171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4176713">
                <a:defRPr sz="2300">
                  <a:solidFill>
                    <a:schemeClr val="tx1"/>
                  </a:solidFill>
                  <a:latin typeface="Times New Roman" charset="0"/>
                  <a:ea typeface="ＭＳ Ｐゴシック" charset="-128"/>
                </a:defRPr>
              </a:lvl1pPr>
              <a:lvl2pPr marL="742950" indent="-285750" defTabSz="4176713">
                <a:defRPr sz="2300">
                  <a:solidFill>
                    <a:schemeClr val="tx1"/>
                  </a:solidFill>
                  <a:latin typeface="Times New Roman" charset="0"/>
                  <a:ea typeface="ＭＳ Ｐゴシック" charset="-128"/>
                </a:defRPr>
              </a:lvl2pPr>
              <a:lvl3pPr marL="1143000" indent="-228600" defTabSz="4176713">
                <a:defRPr sz="2300">
                  <a:solidFill>
                    <a:schemeClr val="tx1"/>
                  </a:solidFill>
                  <a:latin typeface="Times New Roman" charset="0"/>
                  <a:ea typeface="ＭＳ Ｐゴシック" charset="-128"/>
                </a:defRPr>
              </a:lvl3pPr>
              <a:lvl4pPr marL="1600200" indent="-228600" defTabSz="4176713">
                <a:defRPr sz="2300">
                  <a:solidFill>
                    <a:schemeClr val="tx1"/>
                  </a:solidFill>
                  <a:latin typeface="Times New Roman" charset="0"/>
                  <a:ea typeface="ＭＳ Ｐゴシック" charset="-128"/>
                </a:defRPr>
              </a:lvl4pPr>
              <a:lvl5pPr marL="2057400" indent="-228600" defTabSz="4176713">
                <a:defRPr sz="2300">
                  <a:solidFill>
                    <a:schemeClr val="tx1"/>
                  </a:solidFill>
                  <a:latin typeface="Times New Roman" charset="0"/>
                  <a:ea typeface="ＭＳ Ｐゴシック" charset="-128"/>
                </a:defRPr>
              </a:lvl5pPr>
              <a:lvl6pPr marL="2514600" indent="-228600" defTabSz="4176713" eaLnBrk="0" fontAlgn="base" hangingPunct="0">
                <a:spcBef>
                  <a:spcPct val="0"/>
                </a:spcBef>
                <a:spcAft>
                  <a:spcPct val="0"/>
                </a:spcAft>
                <a:defRPr sz="2300">
                  <a:solidFill>
                    <a:schemeClr val="tx1"/>
                  </a:solidFill>
                  <a:latin typeface="Times New Roman" charset="0"/>
                  <a:ea typeface="ＭＳ Ｐゴシック" charset="-128"/>
                </a:defRPr>
              </a:lvl6pPr>
              <a:lvl7pPr marL="2971800" indent="-228600" defTabSz="4176713" eaLnBrk="0" fontAlgn="base" hangingPunct="0">
                <a:spcBef>
                  <a:spcPct val="0"/>
                </a:spcBef>
                <a:spcAft>
                  <a:spcPct val="0"/>
                </a:spcAft>
                <a:defRPr sz="2300">
                  <a:solidFill>
                    <a:schemeClr val="tx1"/>
                  </a:solidFill>
                  <a:latin typeface="Times New Roman" charset="0"/>
                  <a:ea typeface="ＭＳ Ｐゴシック" charset="-128"/>
                </a:defRPr>
              </a:lvl7pPr>
              <a:lvl8pPr marL="3429000" indent="-228600" defTabSz="4176713" eaLnBrk="0" fontAlgn="base" hangingPunct="0">
                <a:spcBef>
                  <a:spcPct val="0"/>
                </a:spcBef>
                <a:spcAft>
                  <a:spcPct val="0"/>
                </a:spcAft>
                <a:defRPr sz="2300">
                  <a:solidFill>
                    <a:schemeClr val="tx1"/>
                  </a:solidFill>
                  <a:latin typeface="Times New Roman" charset="0"/>
                  <a:ea typeface="ＭＳ Ｐゴシック" charset="-128"/>
                </a:defRPr>
              </a:lvl8pPr>
              <a:lvl9pPr marL="3886200" indent="-228600" defTabSz="4176713" eaLnBrk="0" fontAlgn="base" hangingPunct="0">
                <a:spcBef>
                  <a:spcPct val="0"/>
                </a:spcBef>
                <a:spcAft>
                  <a:spcPct val="0"/>
                </a:spcAft>
                <a:defRPr sz="2300">
                  <a:solidFill>
                    <a:schemeClr val="tx1"/>
                  </a:solidFill>
                  <a:latin typeface="Times New Roman" charset="0"/>
                  <a:ea typeface="ＭＳ Ｐゴシック" charset="-128"/>
                </a:defRPr>
              </a:lvl9pPr>
            </a:lstStyle>
            <a:p>
              <a:pPr eaLnBrk="1" hangingPunct="1">
                <a:defRPr/>
              </a:pPr>
              <a:r>
                <a:rPr lang="da-DK" altLang="en-US" sz="1400">
                  <a:latin typeface="Arial" charset="0"/>
                </a:rPr>
                <a:t>Ad eternum ad infinitum lorem ipsum ad eternum ad infinitum ipsum ad eternum ad infinitum lorem ipsum a eternum ad infinitum lorem. Lorem ipsum ad eternum ad infinitum lorem ipsum ad eternum ad infinitum ipum ad eternum ad infinitum lorem ipsum ad etrnum  infinitum lorem. Lorem ipsum ad eternum ad infinitum lor ipsum ad eternum ad infinitum ipsum ad eternum ad infinitum lorem ipsum ad eternum ad infinitum lorem. rem ipsum ad eternum</a:t>
              </a:r>
              <a:br>
                <a:rPr lang="da-DK" altLang="en-US" sz="1483">
                  <a:latin typeface="Arial" charset="0"/>
                </a:rPr>
              </a:br>
              <a:br>
                <a:rPr lang="da-DK" altLang="en-US" sz="1483">
                  <a:latin typeface="Arial" charset="0"/>
                </a:rPr>
              </a:br>
              <a:r>
                <a:rPr lang="da-DK" altLang="en-US" sz="2000" b="1">
                  <a:latin typeface="Arial" charset="0"/>
                </a:rPr>
                <a:t>Heading</a:t>
              </a:r>
              <a:br>
                <a:rPr lang="da-DK" altLang="en-US" sz="2119" i="1">
                  <a:latin typeface="Arial" charset="0"/>
                </a:rPr>
              </a:br>
              <a:r>
                <a:rPr lang="da-DK" altLang="en-US" sz="1400" b="1">
                  <a:latin typeface="Arial" charset="0"/>
                </a:rPr>
                <a:t>Subheading</a:t>
              </a:r>
              <a:br>
                <a:rPr lang="da-DK" altLang="en-US" sz="1059" i="1">
                  <a:latin typeface="Arial" charset="0"/>
                </a:rPr>
              </a:br>
              <a:r>
                <a:rPr lang="da-DK" altLang="en-US" sz="1400">
                  <a:latin typeface="Arial" charset="0"/>
                </a:rPr>
                <a:t>Body text</a:t>
              </a:r>
              <a:br>
                <a:rPr lang="da-DK" altLang="en-US" sz="1400" i="1">
                  <a:latin typeface="Arial" charset="0"/>
                </a:rPr>
              </a:br>
              <a:r>
                <a:rPr lang="da-DK" altLang="en-US" sz="1400" i="1">
                  <a:latin typeface="Arial" charset="0"/>
                </a:rPr>
                <a:t>Body text italic</a:t>
              </a:r>
              <a:br>
                <a:rPr lang="da-DK" altLang="en-US" sz="1059" i="1">
                  <a:latin typeface="Arial" charset="0"/>
                </a:rPr>
              </a:br>
              <a:br>
                <a:rPr lang="da-DK" altLang="en-US" sz="1059" i="1">
                  <a:latin typeface="Arial" charset="0"/>
                </a:rPr>
              </a:br>
              <a:r>
                <a:rPr lang="da-DK" altLang="en-US" sz="1400">
                  <a:latin typeface="Arial" charset="0"/>
                </a:rPr>
                <a:t>Nad infinitum lorem ipsum ad eternum ad infinitum ipsum ad eternum ad infinitum lorem ipsum ad eternum ad infnitum lorem. Lorem ipsum ad eternum ad infinitum lorem ipsum ad eternum ad infinitum ipsum ad eternum ad infinitum lorem ipsum ad eternum ad infnitum lorem. Lorem ipsum ad eternum ad infinitum lorem ipsum ad eternum ad infinitum ipsum ad eternum adnfinitum lorem ipsum ad eternum ad iitum lorem. Lorem ipsum ad eternum ad infinitum lorem ipsum ad ernum ad infinitum ipsum ad eternum ad infinitum lorem ipsum ad eternum ad infinitum lorem. Lorem ipsum ad eternum ad infinitum lorem ipsum ad eternum.</a:t>
              </a:r>
            </a:p>
            <a:p>
              <a:pPr eaLnBrk="1" hangingPunct="1">
                <a:defRPr/>
              </a:pPr>
              <a:endParaRPr lang="da-DK" altLang="en-US" sz="1400">
                <a:latin typeface="Arial" charset="0"/>
              </a:endParaRPr>
            </a:p>
            <a:p>
              <a:pPr eaLnBrk="1" hangingPunct="1">
                <a:defRPr/>
              </a:pPr>
              <a:endParaRPr lang="da-DK" altLang="en-US" sz="1400">
                <a:latin typeface="Arial" charset="0"/>
              </a:endParaRPr>
            </a:p>
            <a:p>
              <a:pPr eaLnBrk="1" hangingPunct="1">
                <a:defRPr/>
              </a:pP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r>
                <a:rPr lang="da-DK" altLang="en-US" sz="1400">
                  <a:latin typeface="Arial" charset="0"/>
                </a:rPr>
                <a:t>Ad eternum ad infinitum lorem ipsum ad eternum ad infinitum ipsum ad eternum ad infinitum lorem ipsum a eternum ad infinitum lorem. Lorem ipsum ad eternum ad infinitum lorem ipsum ad eternum ad infinitum ipum ad eternum ad infinitum lorem ipsum. Ad infnitum lorem. Lorem ipsum ad eternum ad infinitum lorem ipsum eternum ad infinitum ipsum ad eternum adnfinitum lorem ipsum ad eternum ad iitum lorem. Lorem ipsum ad eternum ad infinitum lorem ipsum ad ernum ad infinitum ipsum ad eternum ad infinitum lorem ipsum ad eternum ad infinitum lorem. Lorem ipsum ad eternum ad infinitum lorem ipsum ad eternum ad. </a:t>
              </a:r>
              <a:br>
                <a:rPr lang="da-DK" altLang="en-US" sz="1400">
                  <a:latin typeface="Arial" charset="0"/>
                </a:rPr>
              </a:br>
              <a:br>
                <a:rPr lang="da-DK" altLang="en-US" sz="1400">
                  <a:latin typeface="Arial" charset="0"/>
                </a:rPr>
              </a:br>
              <a:r>
                <a:rPr lang="da-DK" altLang="en-US" sz="1400">
                  <a:latin typeface="Arial" charset="0"/>
                </a:rPr>
                <a:t>Nad infinitum lorem ipsum ad eternum ad infinitum ipsum ad eternum ad infinitum lorem ipsum ad eternum ad infnitum lorem. Lorem ipsum ad eternum ad infinitum lorem ipsum ad eternum ad infinitum ipsum ad eternum ad infinitum lorem ipsum ad eternum ad infnitum lorem. Lorem ipsum ad eternum´ad infnitum lorem. Lorem ipsum ad eternum ad infinitum lorem ipsum ad eternum ad infinitum ipsum ad eternum ad infinitum lorem ipsum ad eternum ad infnitum lorem. Lorem ipsum ad eternum.</a:t>
              </a:r>
              <a:br>
                <a:rPr lang="da-DK" altLang="en-US" sz="1400">
                  <a:latin typeface="Arial" charset="0"/>
                </a:rPr>
              </a:br>
              <a:br>
                <a:rPr lang="da-DK" altLang="en-US" sz="1400">
                  <a:latin typeface="Arial" charset="0"/>
                </a:rPr>
              </a:br>
              <a:r>
                <a:rPr lang="da-DK" altLang="en-US" sz="1400" b="1">
                  <a:latin typeface="Arial" charset="0"/>
                </a:rPr>
                <a:t>Subheading</a:t>
              </a:r>
              <a:br>
                <a:rPr lang="da-DK" altLang="en-US" sz="1400" i="1">
                  <a:latin typeface="Arial" charset="0"/>
                </a:rPr>
              </a:br>
              <a:r>
                <a:rPr lang="da-DK" altLang="en-US" sz="1400">
                  <a:latin typeface="Arial" charset="0"/>
                </a:rPr>
                <a:t>Ad infnitum lorem. Lorem ipsum ad eternum ad infinitum lorem ipsum ad eternum ad infinitum ipsum ad eternum adnfinitum lorem ipsum ad eternum ad iitum lorem. Lorem ipsum ad eternum ad infinitum lorem ipsum ad ernum ad infinitum ipsum ad eternum ad infinitum lorem ipsum ad eternum ad infinitum lorem. Lorem ipsum ad eternum ad infinitum lorem ipsum ad eternum ad. </a:t>
              </a:r>
              <a:br>
                <a:rPr lang="da-DK" altLang="en-US" sz="1400">
                  <a:latin typeface="Arial" charset="0"/>
                </a:rPr>
              </a:br>
              <a:br>
                <a:rPr lang="da-DK" altLang="en-US" sz="1400">
                  <a:latin typeface="Arial" charset="0"/>
                </a:rPr>
              </a:br>
              <a:r>
                <a:rPr lang="da-DK" altLang="en-US" sz="1400">
                  <a:latin typeface="Arial" charset="0"/>
                </a:rPr>
                <a:t>Ipsum ad ernum ad infinitum ipsum ad eternum ad infinitum lorem ipsum ad eternum ad infinitum lorem. Lorem ipsum ad eternum ad infinitum lorem ipsum ad eternum Nad infinitum lorem ipsum ad eternum ad infinitum ipsum ad eternum anfinitum lorem ipsum ad eternum ad infnitum lorem. Lorem ipsum ad eternum ad infinitum lorem ipsum ad eternum ad infinitum ipsum ad eternum ad infinitum lorem ipsum ad eternum ad infnitum lorem. Lorem ipsum ad eternumipsum ad eternum ad infinitum lem ipsum ad eternum ad infnitum lorem ad infinitum lorem ipsum ad eternum ad infnitum lorem. Lorem ipsum ad eternumipsum ad eternum ad infinitum lem ipsum ad eternum ad infnitum lorem. </a:t>
              </a:r>
            </a:p>
          </p:txBody>
        </p:sp>
        <p:sp>
          <p:nvSpPr>
            <p:cNvPr id="3166" name="Text Box 16">
              <a:extLst>
                <a:ext uri="{FF2B5EF4-FFF2-40B4-BE49-F238E27FC236}">
                  <a16:creationId xmlns:a16="http://schemas.microsoft.com/office/drawing/2014/main" id="{9A326976-9811-B2D5-1FD3-B49B78AE032F}"/>
                </a:ext>
              </a:extLst>
            </p:cNvPr>
            <p:cNvSpPr txBox="1">
              <a:spLocks noChangeArrowheads="1"/>
            </p:cNvSpPr>
            <p:nvPr/>
          </p:nvSpPr>
          <p:spPr bwMode="auto">
            <a:xfrm>
              <a:off x="762339" y="5616209"/>
              <a:ext cx="9560635" cy="1415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863600">
                <a:defRPr sz="1600">
                  <a:solidFill>
                    <a:schemeClr val="tx1"/>
                  </a:solidFill>
                  <a:latin typeface="Times New Roman" panose="02020603050405020304" pitchFamily="18" charset="0"/>
                  <a:ea typeface="ＭＳ Ｐゴシック" panose="020B0600070205080204" pitchFamily="34" charset="-128"/>
                </a:defRPr>
              </a:lvl1pPr>
              <a:lvl2pPr marL="742950" indent="-285750" defTabSz="863600">
                <a:defRPr sz="1600">
                  <a:solidFill>
                    <a:schemeClr val="tx1"/>
                  </a:solidFill>
                  <a:latin typeface="Times New Roman" panose="02020603050405020304" pitchFamily="18" charset="0"/>
                  <a:ea typeface="ＭＳ Ｐゴシック" panose="020B0600070205080204" pitchFamily="34" charset="-128"/>
                </a:defRPr>
              </a:lvl2pPr>
              <a:lvl3pPr marL="1143000" indent="-228600" defTabSz="863600">
                <a:defRPr sz="1600">
                  <a:solidFill>
                    <a:schemeClr val="tx1"/>
                  </a:solidFill>
                  <a:latin typeface="Times New Roman" panose="02020603050405020304" pitchFamily="18" charset="0"/>
                  <a:ea typeface="ＭＳ Ｐゴシック" panose="020B0600070205080204" pitchFamily="34" charset="-128"/>
                </a:defRPr>
              </a:lvl3pPr>
              <a:lvl4pPr marL="1600200" indent="-228600" defTabSz="863600">
                <a:defRPr sz="1600">
                  <a:solidFill>
                    <a:schemeClr val="tx1"/>
                  </a:solidFill>
                  <a:latin typeface="Times New Roman" panose="02020603050405020304" pitchFamily="18" charset="0"/>
                  <a:ea typeface="ＭＳ Ｐゴシック" panose="020B0600070205080204" pitchFamily="34" charset="-128"/>
                </a:defRPr>
              </a:lvl4pPr>
              <a:lvl5pPr marL="2057400" indent="-228600" defTabSz="863600">
                <a:defRPr sz="1600">
                  <a:solidFill>
                    <a:schemeClr val="tx1"/>
                  </a:solidFill>
                  <a:latin typeface="Times New Roman" panose="02020603050405020304" pitchFamily="18" charset="0"/>
                  <a:ea typeface="ＭＳ Ｐゴシック" panose="020B0600070205080204" pitchFamily="34" charset="-128"/>
                </a:defRPr>
              </a:lvl5pPr>
              <a:lvl6pPr marL="2514600" indent="-228600" defTabSz="863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defTabSz="863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defTabSz="863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defTabSz="863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r>
                <a:rPr lang="da-DK" altLang="en-US" sz="2800">
                  <a:latin typeface="Arial" panose="020B0604020202020204" pitchFamily="34" charset="0"/>
                </a:rPr>
                <a:t>Author</a:t>
              </a:r>
            </a:p>
            <a:p>
              <a:r>
                <a:rPr lang="da-DK" altLang="en-US" b="1">
                  <a:latin typeface="Arial" panose="020B0604020202020204" pitchFamily="34" charset="0"/>
                </a:rPr>
                <a:t>Abstract, header</a:t>
              </a:r>
            </a:p>
            <a:p>
              <a:r>
                <a:rPr lang="da-DK" altLang="en-US">
                  <a:latin typeface="Arial" panose="020B0604020202020204" pitchFamily="34" charset="0"/>
                </a:rPr>
                <a:t>Abstract text: Arial 16 Ad eternum ad infinitum lorem ipsum ad eternum ad infinitum ipsum ad eternum ad infinitum lorem ipsum a eternum ad infinitum lorem. Lorem ipsum ad eternum ad infinitum lorem ipsum ad eternu ad</a:t>
              </a:r>
            </a:p>
          </p:txBody>
        </p:sp>
        <p:sp>
          <p:nvSpPr>
            <p:cNvPr id="2" name="Rectangle 23">
              <a:extLst>
                <a:ext uri="{FF2B5EF4-FFF2-40B4-BE49-F238E27FC236}">
                  <a16:creationId xmlns:a16="http://schemas.microsoft.com/office/drawing/2014/main" id="{EC136A78-1393-AF42-8FEC-5C2A307DBBD7}"/>
                </a:ext>
              </a:extLst>
            </p:cNvPr>
            <p:cNvSpPr>
              <a:spLocks noChangeArrowheads="1"/>
            </p:cNvSpPr>
            <p:nvPr/>
          </p:nvSpPr>
          <p:spPr bwMode="auto">
            <a:xfrm>
              <a:off x="743639" y="13933274"/>
              <a:ext cx="4443183" cy="3203520"/>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61017" tIns="30508" rIns="61017" bIns="30508" anchor="ctr"/>
            <a:lstStyle>
              <a:lvl1pPr defTabSz="863600">
                <a:defRPr sz="2300">
                  <a:solidFill>
                    <a:schemeClr val="tx1"/>
                  </a:solidFill>
                  <a:latin typeface="Times New Roman" charset="0"/>
                  <a:ea typeface="ＭＳ Ｐゴシック" charset="-128"/>
                </a:defRPr>
              </a:lvl1pPr>
              <a:lvl2pPr marL="742950" indent="-285750" defTabSz="863600">
                <a:defRPr sz="2300">
                  <a:solidFill>
                    <a:schemeClr val="tx1"/>
                  </a:solidFill>
                  <a:latin typeface="Times New Roman" charset="0"/>
                  <a:ea typeface="ＭＳ Ｐゴシック" charset="-128"/>
                </a:defRPr>
              </a:lvl2pPr>
              <a:lvl3pPr marL="1143000" indent="-228600" defTabSz="863600">
                <a:defRPr sz="2300">
                  <a:solidFill>
                    <a:schemeClr val="tx1"/>
                  </a:solidFill>
                  <a:latin typeface="Times New Roman" charset="0"/>
                  <a:ea typeface="ＭＳ Ｐゴシック" charset="-128"/>
                </a:defRPr>
              </a:lvl3pPr>
              <a:lvl4pPr marL="1600200" indent="-228600" defTabSz="863600">
                <a:defRPr sz="2300">
                  <a:solidFill>
                    <a:schemeClr val="tx1"/>
                  </a:solidFill>
                  <a:latin typeface="Times New Roman" charset="0"/>
                  <a:ea typeface="ＭＳ Ｐゴシック" charset="-128"/>
                </a:defRPr>
              </a:lvl4pPr>
              <a:lvl5pPr marL="2057400" indent="-228600" defTabSz="863600">
                <a:defRPr sz="2300">
                  <a:solidFill>
                    <a:schemeClr val="tx1"/>
                  </a:solidFill>
                  <a:latin typeface="Times New Roman" charset="0"/>
                  <a:ea typeface="ＭＳ Ｐゴシック" charset="-128"/>
                </a:defRPr>
              </a:lvl5pPr>
              <a:lvl6pPr marL="2514600" indent="-228600" defTabSz="863600" eaLnBrk="0" fontAlgn="base" hangingPunct="0">
                <a:spcBef>
                  <a:spcPct val="0"/>
                </a:spcBef>
                <a:spcAft>
                  <a:spcPct val="0"/>
                </a:spcAft>
                <a:defRPr sz="2300">
                  <a:solidFill>
                    <a:schemeClr val="tx1"/>
                  </a:solidFill>
                  <a:latin typeface="Times New Roman" charset="0"/>
                  <a:ea typeface="ＭＳ Ｐゴシック" charset="-128"/>
                </a:defRPr>
              </a:lvl6pPr>
              <a:lvl7pPr marL="2971800" indent="-228600" defTabSz="863600" eaLnBrk="0" fontAlgn="base" hangingPunct="0">
                <a:spcBef>
                  <a:spcPct val="0"/>
                </a:spcBef>
                <a:spcAft>
                  <a:spcPct val="0"/>
                </a:spcAft>
                <a:defRPr sz="2300">
                  <a:solidFill>
                    <a:schemeClr val="tx1"/>
                  </a:solidFill>
                  <a:latin typeface="Times New Roman" charset="0"/>
                  <a:ea typeface="ＭＳ Ｐゴシック" charset="-128"/>
                </a:defRPr>
              </a:lvl7pPr>
              <a:lvl8pPr marL="3429000" indent="-228600" defTabSz="863600" eaLnBrk="0" fontAlgn="base" hangingPunct="0">
                <a:spcBef>
                  <a:spcPct val="0"/>
                </a:spcBef>
                <a:spcAft>
                  <a:spcPct val="0"/>
                </a:spcAft>
                <a:defRPr sz="2300">
                  <a:solidFill>
                    <a:schemeClr val="tx1"/>
                  </a:solidFill>
                  <a:latin typeface="Times New Roman" charset="0"/>
                  <a:ea typeface="ＭＳ Ｐゴシック" charset="-128"/>
                </a:defRPr>
              </a:lvl8pPr>
              <a:lvl9pPr marL="3886200" indent="-228600" defTabSz="863600" eaLnBrk="0" fontAlgn="base" hangingPunct="0">
                <a:spcBef>
                  <a:spcPct val="0"/>
                </a:spcBef>
                <a:spcAft>
                  <a:spcPct val="0"/>
                </a:spcAft>
                <a:defRPr sz="2300">
                  <a:solidFill>
                    <a:schemeClr val="tx1"/>
                  </a:solidFill>
                  <a:latin typeface="Times New Roman" charset="0"/>
                  <a:ea typeface="ＭＳ Ｐゴシック" charset="-128"/>
                </a:defRPr>
              </a:lvl9pPr>
            </a:lstStyle>
            <a:p>
              <a:pPr algn="ctr" eaLnBrk="1" hangingPunct="1">
                <a:defRPr/>
              </a:pPr>
              <a:endParaRPr lang="en-US" altLang="en-US" sz="1624"/>
            </a:p>
          </p:txBody>
        </p:sp>
        <p:sp>
          <p:nvSpPr>
            <p:cNvPr id="4" name="Rectangle 39">
              <a:extLst>
                <a:ext uri="{FF2B5EF4-FFF2-40B4-BE49-F238E27FC236}">
                  <a16:creationId xmlns:a16="http://schemas.microsoft.com/office/drawing/2014/main" id="{DD2AC2A8-16EE-D247-83F1-3520E6F1736E}"/>
                </a:ext>
              </a:extLst>
            </p:cNvPr>
            <p:cNvSpPr>
              <a:spLocks noChangeArrowheads="1"/>
            </p:cNvSpPr>
            <p:nvPr/>
          </p:nvSpPr>
          <p:spPr bwMode="auto">
            <a:xfrm>
              <a:off x="11034869" y="7751656"/>
              <a:ext cx="4425721" cy="2171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4176713">
                <a:defRPr sz="2300">
                  <a:solidFill>
                    <a:schemeClr val="tx1"/>
                  </a:solidFill>
                  <a:latin typeface="Times New Roman" charset="0"/>
                  <a:ea typeface="ＭＳ Ｐゴシック" charset="-128"/>
                </a:defRPr>
              </a:lvl1pPr>
              <a:lvl2pPr marL="742950" indent="-285750" defTabSz="4176713">
                <a:defRPr sz="2300">
                  <a:solidFill>
                    <a:schemeClr val="tx1"/>
                  </a:solidFill>
                  <a:latin typeface="Times New Roman" charset="0"/>
                  <a:ea typeface="ＭＳ Ｐゴシック" charset="-128"/>
                </a:defRPr>
              </a:lvl2pPr>
              <a:lvl3pPr marL="1143000" indent="-228600" defTabSz="4176713">
                <a:defRPr sz="2300">
                  <a:solidFill>
                    <a:schemeClr val="tx1"/>
                  </a:solidFill>
                  <a:latin typeface="Times New Roman" charset="0"/>
                  <a:ea typeface="ＭＳ Ｐゴシック" charset="-128"/>
                </a:defRPr>
              </a:lvl3pPr>
              <a:lvl4pPr marL="1600200" indent="-228600" defTabSz="4176713">
                <a:defRPr sz="2300">
                  <a:solidFill>
                    <a:schemeClr val="tx1"/>
                  </a:solidFill>
                  <a:latin typeface="Times New Roman" charset="0"/>
                  <a:ea typeface="ＭＳ Ｐゴシック" charset="-128"/>
                </a:defRPr>
              </a:lvl4pPr>
              <a:lvl5pPr marL="2057400" indent="-228600" defTabSz="4176713">
                <a:defRPr sz="2300">
                  <a:solidFill>
                    <a:schemeClr val="tx1"/>
                  </a:solidFill>
                  <a:latin typeface="Times New Roman" charset="0"/>
                  <a:ea typeface="ＭＳ Ｐゴシック" charset="-128"/>
                </a:defRPr>
              </a:lvl5pPr>
              <a:lvl6pPr marL="2514600" indent="-228600" defTabSz="4176713" eaLnBrk="0" fontAlgn="base" hangingPunct="0">
                <a:spcBef>
                  <a:spcPct val="0"/>
                </a:spcBef>
                <a:spcAft>
                  <a:spcPct val="0"/>
                </a:spcAft>
                <a:defRPr sz="2300">
                  <a:solidFill>
                    <a:schemeClr val="tx1"/>
                  </a:solidFill>
                  <a:latin typeface="Times New Roman" charset="0"/>
                  <a:ea typeface="ＭＳ Ｐゴシック" charset="-128"/>
                </a:defRPr>
              </a:lvl6pPr>
              <a:lvl7pPr marL="2971800" indent="-228600" defTabSz="4176713" eaLnBrk="0" fontAlgn="base" hangingPunct="0">
                <a:spcBef>
                  <a:spcPct val="0"/>
                </a:spcBef>
                <a:spcAft>
                  <a:spcPct val="0"/>
                </a:spcAft>
                <a:defRPr sz="2300">
                  <a:solidFill>
                    <a:schemeClr val="tx1"/>
                  </a:solidFill>
                  <a:latin typeface="Times New Roman" charset="0"/>
                  <a:ea typeface="ＭＳ Ｐゴシック" charset="-128"/>
                </a:defRPr>
              </a:lvl7pPr>
              <a:lvl8pPr marL="3429000" indent="-228600" defTabSz="4176713" eaLnBrk="0" fontAlgn="base" hangingPunct="0">
                <a:spcBef>
                  <a:spcPct val="0"/>
                </a:spcBef>
                <a:spcAft>
                  <a:spcPct val="0"/>
                </a:spcAft>
                <a:defRPr sz="2300">
                  <a:solidFill>
                    <a:schemeClr val="tx1"/>
                  </a:solidFill>
                  <a:latin typeface="Times New Roman" charset="0"/>
                  <a:ea typeface="ＭＳ Ｐゴシック" charset="-128"/>
                </a:defRPr>
              </a:lvl8pPr>
              <a:lvl9pPr marL="3886200" indent="-228600" defTabSz="4176713" eaLnBrk="0" fontAlgn="base" hangingPunct="0">
                <a:spcBef>
                  <a:spcPct val="0"/>
                </a:spcBef>
                <a:spcAft>
                  <a:spcPct val="0"/>
                </a:spcAft>
                <a:defRPr sz="2300">
                  <a:solidFill>
                    <a:schemeClr val="tx1"/>
                  </a:solidFill>
                  <a:latin typeface="Times New Roman" charset="0"/>
                  <a:ea typeface="ＭＳ Ｐゴシック" charset="-128"/>
                </a:defRPr>
              </a:lvl9pPr>
            </a:lstStyle>
            <a:p>
              <a:pPr eaLnBrk="1" hangingPunct="1">
                <a:defRPr/>
              </a:pPr>
              <a:br>
                <a:rPr lang="da-DK" altLang="en-US" sz="2119" b="1">
                  <a:latin typeface="Arial" charset="0"/>
                </a:rPr>
              </a:br>
              <a:br>
                <a:rPr lang="da-DK" altLang="en-US" sz="2119" b="1">
                  <a:latin typeface="Arial" charset="0"/>
                </a:rPr>
              </a:br>
              <a:br>
                <a:rPr lang="da-DK" altLang="en-US" sz="2119" b="1">
                  <a:latin typeface="Arial" charset="0"/>
                </a:rPr>
              </a:br>
              <a:br>
                <a:rPr lang="da-DK" altLang="en-US" sz="2119" b="1">
                  <a:latin typeface="Arial" charset="0"/>
                </a:rPr>
              </a:br>
              <a:br>
                <a:rPr lang="da-DK" altLang="en-US" sz="2119" b="1">
                  <a:latin typeface="Arial" charset="0"/>
                </a:rPr>
              </a:br>
              <a:br>
                <a:rPr lang="da-DK" altLang="en-US" sz="2119" b="1">
                  <a:latin typeface="Arial" charset="0"/>
                </a:rPr>
              </a:br>
              <a:br>
                <a:rPr lang="da-DK" altLang="en-US" sz="2119" b="1">
                  <a:latin typeface="Arial" charset="0"/>
                </a:rPr>
              </a:br>
              <a:br>
                <a:rPr lang="da-DK" altLang="en-US" sz="2119" b="1">
                  <a:latin typeface="Arial" charset="0"/>
                </a:rPr>
              </a:br>
              <a:br>
                <a:rPr lang="da-DK" altLang="en-US" sz="2119" b="1">
                  <a:latin typeface="Arial" charset="0"/>
                </a:rPr>
              </a:br>
              <a:br>
                <a:rPr lang="da-DK" altLang="en-US" sz="2119" b="1">
                  <a:latin typeface="Arial" charset="0"/>
                </a:rPr>
              </a:br>
              <a:br>
                <a:rPr lang="da-DK" altLang="en-US" sz="2119" b="1">
                  <a:latin typeface="Arial" charset="0"/>
                </a:rPr>
              </a:br>
              <a:br>
                <a:rPr lang="da-DK" altLang="en-US" sz="2119" b="1">
                  <a:latin typeface="Arial" charset="0"/>
                </a:rPr>
              </a:br>
              <a:br>
                <a:rPr lang="da-DK" altLang="en-US" sz="2119" b="1">
                  <a:latin typeface="Arial" charset="0"/>
                </a:rPr>
              </a:br>
              <a:br>
                <a:rPr lang="da-DK" altLang="en-US" sz="2119" b="1">
                  <a:latin typeface="Arial" charset="0"/>
                </a:rPr>
              </a:br>
              <a:br>
                <a:rPr lang="da-DK" altLang="en-US" sz="2119" b="1">
                  <a:latin typeface="Arial" charset="0"/>
                </a:rPr>
              </a:br>
              <a:br>
                <a:rPr lang="da-DK" altLang="en-US" sz="2119" b="1">
                  <a:latin typeface="Arial" charset="0"/>
                </a:rPr>
              </a:br>
              <a:br>
                <a:rPr lang="da-DK" altLang="en-US" sz="2119" b="1">
                  <a:latin typeface="Arial" charset="0"/>
                </a:rPr>
              </a:br>
              <a:br>
                <a:rPr lang="da-DK" altLang="en-US" sz="2119" b="1">
                  <a:latin typeface="Arial" charset="0"/>
                </a:rPr>
              </a:br>
              <a:br>
                <a:rPr lang="da-DK" altLang="en-US" sz="2119" b="1">
                  <a:latin typeface="Arial" charset="0"/>
                </a:rPr>
              </a:br>
              <a:r>
                <a:rPr kumimoji="0" lang="da-DK" altLang="en-US" sz="2000" b="1" i="0" u="none" strike="noStrike" kern="1200" cap="none" spc="0" normalizeH="0" baseline="0" noProof="0">
                  <a:ln>
                    <a:noFill/>
                  </a:ln>
                  <a:solidFill>
                    <a:srgbClr val="000000"/>
                  </a:solidFill>
                  <a:effectLst/>
                  <a:uLnTx/>
                  <a:uFillTx/>
                  <a:latin typeface="Arial" charset="0"/>
                  <a:ea typeface="ＭＳ Ｐゴシック" panose="020B0600070205080204" pitchFamily="34" charset="-128"/>
                  <a:cs typeface="+mn-cs"/>
                </a:rPr>
                <a:t>Heading</a:t>
              </a:r>
              <a:br>
                <a:rPr kumimoji="0" lang="da-DK" altLang="en-US" sz="2119" b="0" i="1" u="none" strike="noStrike" kern="1200" cap="none" spc="0" normalizeH="0" baseline="0" noProof="0">
                  <a:ln>
                    <a:noFill/>
                  </a:ln>
                  <a:solidFill>
                    <a:srgbClr val="000000"/>
                  </a:solidFill>
                  <a:effectLst/>
                  <a:uLnTx/>
                  <a:uFillTx/>
                  <a:latin typeface="Arial" charset="0"/>
                  <a:ea typeface="ＭＳ Ｐゴシック" panose="020B0600070205080204" pitchFamily="34" charset="-128"/>
                  <a:cs typeface="+mn-cs"/>
                </a:rPr>
              </a:br>
              <a:r>
                <a:rPr kumimoji="0" lang="da-DK" altLang="en-US" sz="1400" b="1" i="0" u="none" strike="noStrike" kern="1200" cap="none" spc="0" normalizeH="0" baseline="0" noProof="0">
                  <a:ln>
                    <a:noFill/>
                  </a:ln>
                  <a:solidFill>
                    <a:srgbClr val="000000"/>
                  </a:solidFill>
                  <a:effectLst/>
                  <a:uLnTx/>
                  <a:uFillTx/>
                  <a:latin typeface="Arial" charset="0"/>
                  <a:ea typeface="ＭＳ Ｐゴシック" panose="020B0600070205080204" pitchFamily="34" charset="-128"/>
                  <a:cs typeface="+mn-cs"/>
                </a:rPr>
                <a:t>Subheading</a:t>
              </a:r>
              <a:br>
                <a:rPr kumimoji="0" lang="da-DK" altLang="en-US" sz="1059" b="0" i="1" u="none" strike="noStrike" kern="1200" cap="none" spc="0" normalizeH="0" baseline="0" noProof="0">
                  <a:ln>
                    <a:noFill/>
                  </a:ln>
                  <a:solidFill>
                    <a:srgbClr val="000000"/>
                  </a:solidFill>
                  <a:effectLst/>
                  <a:uLnTx/>
                  <a:uFillTx/>
                  <a:latin typeface="Arial" charset="0"/>
                  <a:ea typeface="ＭＳ Ｐゴシック" panose="020B0600070205080204" pitchFamily="34" charset="-128"/>
                  <a:cs typeface="+mn-cs"/>
                </a:rPr>
              </a:br>
              <a:r>
                <a:rPr kumimoji="0" lang="da-DK" altLang="en-US" sz="1400" b="0" i="0" u="none" strike="noStrike" kern="1200" cap="none" spc="0" normalizeH="0" baseline="0" noProof="0">
                  <a:ln>
                    <a:noFill/>
                  </a:ln>
                  <a:solidFill>
                    <a:srgbClr val="000000"/>
                  </a:solidFill>
                  <a:effectLst/>
                  <a:uLnTx/>
                  <a:uFillTx/>
                  <a:latin typeface="Arial" charset="0"/>
                  <a:ea typeface="ＭＳ Ｐゴシック" panose="020B0600070205080204" pitchFamily="34" charset="-128"/>
                  <a:cs typeface="+mn-cs"/>
                </a:rPr>
                <a:t>Body text</a:t>
              </a:r>
              <a:br>
                <a:rPr kumimoji="0" lang="da-DK" altLang="en-US" sz="1400" b="0" i="1" u="none" strike="noStrike" kern="1200" cap="none" spc="0" normalizeH="0" baseline="0" noProof="0">
                  <a:ln>
                    <a:noFill/>
                  </a:ln>
                  <a:solidFill>
                    <a:srgbClr val="000000"/>
                  </a:solidFill>
                  <a:effectLst/>
                  <a:uLnTx/>
                  <a:uFillTx/>
                  <a:latin typeface="Arial" charset="0"/>
                  <a:ea typeface="ＭＳ Ｐゴシック" panose="020B0600070205080204" pitchFamily="34" charset="-128"/>
                  <a:cs typeface="+mn-cs"/>
                </a:rPr>
              </a:br>
              <a:r>
                <a:rPr kumimoji="0" lang="da-DK" altLang="en-US" sz="1400" b="0" i="1" u="none" strike="noStrike" kern="1200" cap="none" spc="0" normalizeH="0" baseline="0" noProof="0">
                  <a:ln>
                    <a:noFill/>
                  </a:ln>
                  <a:solidFill>
                    <a:srgbClr val="000000"/>
                  </a:solidFill>
                  <a:effectLst/>
                  <a:uLnTx/>
                  <a:uFillTx/>
                  <a:latin typeface="Arial" charset="0"/>
                  <a:ea typeface="ＭＳ Ｐゴシック" panose="020B0600070205080204" pitchFamily="34" charset="-128"/>
                  <a:cs typeface="+mn-cs"/>
                </a:rPr>
                <a:t>Body text italic</a:t>
              </a:r>
              <a:br>
                <a:rPr lang="da-DK" altLang="en-US" sz="1400" i="1">
                  <a:latin typeface="Arial" charset="0"/>
                </a:rPr>
              </a:br>
              <a:br>
                <a:rPr lang="da-DK" altLang="en-US" sz="1400" i="1">
                  <a:latin typeface="Arial" charset="0"/>
                </a:rPr>
              </a:br>
              <a:br>
                <a:rPr lang="da-DK" altLang="en-US" sz="1400" b="1">
                  <a:latin typeface="Arial" charset="0"/>
                </a:rPr>
              </a:br>
              <a:r>
                <a:rPr lang="da-DK" altLang="en-US" sz="1400">
                  <a:latin typeface="Arial" charset="0"/>
                </a:rPr>
                <a:t>Ad eternum ad infinitum lorem ipsum ad eternum ad infinitum ipsum ad eternum ad infinitum lorem ipsum a eternum ad infinitum lorem. Lorem ipsum ad eternum ad infinitum lorem ipsum ad eternum ad infinitum ipum ad eternum ad infinitum lorem ipsum ad etrnum  infinitum lorem. Lorem ipsum ad eternum ad infinitum lor ipsum ad eternum ad infinitum ipsum ad eternum ad infinitum lorem ipsum ad eternum ad infinitum lorem. rem ipsum ad eternum</a:t>
              </a:r>
              <a:br>
                <a:rPr lang="da-DK" altLang="en-US" sz="1400">
                  <a:latin typeface="Arial" charset="0"/>
                </a:rPr>
              </a:br>
              <a:br>
                <a:rPr lang="da-DK" altLang="en-US" sz="1400">
                  <a:latin typeface="Arial" charset="0"/>
                </a:rPr>
              </a:br>
              <a:r>
                <a:rPr lang="da-DK" altLang="en-US" sz="1400">
                  <a:latin typeface="Arial" charset="0"/>
                </a:rPr>
                <a:t>Nad infinitum lorem ipsum ad eternum ad infinitum ipsum ad eternum ad infinitum lorem ipsum ad eternum ad infnitum lorem. Lorem ipsum ad eternum ad infinitum lorem ipsum ad eternum ad infinitum ipsum ad eternum ad infinitum lorem ipsum ad eternum ad infnitum lorem. Lorem ipsum ad eternum ad infinitum lorem ipsum ad eternum ad infinitum ipsum ad eternum adnfinitum lorem ipsum ad eternum ad iitum lorem. </a:t>
              </a:r>
              <a:br>
                <a:rPr lang="da-DK" altLang="en-US" sz="1400">
                  <a:latin typeface="Arial" charset="0"/>
                </a:rPr>
              </a:br>
              <a:br>
                <a:rPr lang="da-DK" altLang="en-US" sz="1400">
                  <a:latin typeface="Arial" charset="0"/>
                </a:rPr>
              </a:br>
              <a:r>
                <a:rPr lang="da-DK" altLang="en-US" sz="1400" b="1">
                  <a:latin typeface="Arial" charset="0"/>
                </a:rPr>
                <a:t>Subheading</a:t>
              </a:r>
              <a:br>
                <a:rPr lang="da-DK" altLang="en-US" sz="1400" i="1">
                  <a:latin typeface="Arial" charset="0"/>
                </a:rPr>
              </a:br>
              <a:r>
                <a:rPr lang="da-DK" altLang="en-US" sz="1400">
                  <a:latin typeface="Arial" charset="0"/>
                </a:rPr>
                <a:t>Imat ad eternum ad infinitum lorem ipsum ad eternum ad infinitum lorem. Lom ipsum ad eternum ad infinitum lorem ipsum ad eternum ad infinitum ipsum ad eternum ad infinitum lorem ipsum ad eternum ad infinitum lorem. Lorem ipsum ad eternum ad infinitum lorem ipsum ad eternum ad infinitum ipsum ad eternum ad infinitum lorem ipsum ad eternum ad infinitum lorem. Lorem ipsum ad eternum ad infinitum lorem ipsum ad eternum ad infinitum ipsum ad eternum ad infinitum lorem ipsum ad eternum ad infinitum lorem. </a:t>
              </a:r>
              <a:br>
                <a:rPr lang="da-DK" altLang="en-US" sz="1400">
                  <a:latin typeface="Arial" charset="0"/>
                </a:rPr>
              </a:br>
              <a:br>
                <a:rPr lang="da-DK" altLang="en-US" sz="1400">
                  <a:latin typeface="Arial" charset="0"/>
                </a:rPr>
              </a:br>
              <a:r>
                <a:rPr lang="da-DK" altLang="en-US" sz="1400">
                  <a:latin typeface="Arial" charset="0"/>
                </a:rPr>
                <a:t>Et ad infinitum lorem ipsum ad eternum ad infinitum ipsum ad eternum ad infinitum lorem ipsum a eternum ad infinitum lorem. Lorem ipsum ad eternum ad infinitum lorem ipsum ad eternum ad infinitum ipum ad eternum ad infinitum lorem ipsum ad etrnum  infinitum lorem. Lorem ipsum ad eternum ad infinitum lor ipsum ad eternum ad infinitum ipsum ad eternum ad infinitum lorem ipsum ad eternum ad infinitum lorem. rem ipsum ad eternum</a:t>
              </a:r>
              <a:br>
                <a:rPr lang="da-DK" altLang="en-US" sz="1400">
                  <a:latin typeface="Arial" charset="0"/>
                </a:rPr>
              </a:br>
              <a:br>
                <a:rPr lang="da-DK" altLang="en-US" sz="1400">
                  <a:latin typeface="Arial" charset="0"/>
                </a:rPr>
              </a:br>
              <a:r>
                <a:rPr lang="da-DK" altLang="en-US" sz="1400">
                  <a:latin typeface="Arial" charset="0"/>
                </a:rPr>
                <a:t>Ad eternum ad infinitum lorem ipsum ad eternum ad infinitum ipsum ad eternum ad infinitum lorem ipsum a eternum ad infinitum lorem. Lorem ipsum ad eternum ad infinitum lorem ipsum ad eternum ad infinitum ipum ad eternum ad infinitum lorem ipsum  etrnum  infinitum lorem. Lorem ipsum ad eternum ad infinitum lor ipsum ad eternum ad infinitum ipsum ad eternum ad. </a:t>
              </a:r>
              <a:br>
                <a:rPr lang="da-DK" altLang="en-US" sz="1400">
                  <a:latin typeface="Arial" charset="0"/>
                </a:rPr>
              </a:br>
              <a:r>
                <a:rPr lang="da-DK" altLang="en-US" sz="1400">
                  <a:latin typeface="Arial" charset="0"/>
                </a:rPr>
                <a:t>Et ad infinitum lorem ipsum ad eternum ad infinitum ipsum ad eternum ad infinitum lorem ipsum a eternum ad infinitum lorem. Lorem ipsum ad eternum ad infinitum lorem ipsum ad eternum ad infinitum ipum ad eternum ad infinitum lorem ipsum ad etrnum  infinitum lorem. Lorem ipsum ad eternum ad infinitum lor ipsum ad eternum ad infinitum ipsum ad eternum ad infinitum lorem ipsum ad eternum ad infinitum lorem. rem ipsum ad eternum</a:t>
              </a:r>
              <a:br>
                <a:rPr lang="da-DK" altLang="en-US" sz="1400">
                  <a:latin typeface="Arial" charset="0"/>
                </a:rPr>
              </a:br>
              <a:endParaRPr lang="da-DK" altLang="en-US" sz="1400">
                <a:latin typeface="Arial" charset="0"/>
              </a:endParaRPr>
            </a:p>
          </p:txBody>
        </p:sp>
        <p:graphicFrame>
          <p:nvGraphicFramePr>
            <p:cNvPr id="3169" name="Object 37">
              <a:extLst>
                <a:ext uri="{FF2B5EF4-FFF2-40B4-BE49-F238E27FC236}">
                  <a16:creationId xmlns:a16="http://schemas.microsoft.com/office/drawing/2014/main" id="{E3F7AFEF-FC70-7AB8-711D-1AB0D79A22AE}"/>
                </a:ext>
              </a:extLst>
            </p:cNvPr>
            <p:cNvGraphicFramePr>
              <a:graphicFrameLocks noChangeAspect="1"/>
            </p:cNvGraphicFramePr>
            <p:nvPr/>
          </p:nvGraphicFramePr>
          <p:xfrm>
            <a:off x="6813971" y="14413385"/>
            <a:ext cx="2461908" cy="2745543"/>
          </p:xfrm>
          <a:graphic>
            <a:graphicData uri="http://schemas.openxmlformats.org/presentationml/2006/ole">
              <mc:AlternateContent xmlns:mc="http://schemas.openxmlformats.org/markup-compatibility/2006">
                <mc:Choice xmlns:v="urn:schemas-microsoft-com:vml" Requires="v">
                  <p:oleObj name="Diagram" r:id="rId3" imgW="3721100" imgH="4152900" progId="MSGraph.Chart.8">
                    <p:embed followColorScheme="full"/>
                  </p:oleObj>
                </mc:Choice>
                <mc:Fallback>
                  <p:oleObj name="Diagram" r:id="rId3" imgW="3721100" imgH="4152900" progId="MSGraph.Chart.8">
                    <p:embed followColorScheme="full"/>
                    <p:pic>
                      <p:nvPicPr>
                        <p:cNvPr id="0" name="Object 3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13971" y="14413385"/>
                          <a:ext cx="2461908" cy="2745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pic>
                  </p:oleObj>
                </mc:Fallback>
              </mc:AlternateContent>
            </a:graphicData>
          </a:graphic>
        </p:graphicFrame>
        <p:sp>
          <p:nvSpPr>
            <p:cNvPr id="3170" name="Text Box 40">
              <a:extLst>
                <a:ext uri="{FF2B5EF4-FFF2-40B4-BE49-F238E27FC236}">
                  <a16:creationId xmlns:a16="http://schemas.microsoft.com/office/drawing/2014/main" id="{20A57B3A-BB51-5BD7-ADD4-2BF53AFC7D0C}"/>
                </a:ext>
              </a:extLst>
            </p:cNvPr>
            <p:cNvSpPr txBox="1">
              <a:spLocks noChangeArrowheads="1"/>
            </p:cNvSpPr>
            <p:nvPr/>
          </p:nvSpPr>
          <p:spPr bwMode="auto">
            <a:xfrm>
              <a:off x="5899163" y="17209376"/>
              <a:ext cx="4449597" cy="43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1017" tIns="30508" rIns="61017" bIns="30508">
              <a:spAutoFit/>
            </a:bodyPr>
            <a:lstStyle>
              <a:lvl1pPr defTabSz="863600">
                <a:defRPr sz="1600">
                  <a:solidFill>
                    <a:schemeClr val="tx1"/>
                  </a:solidFill>
                  <a:latin typeface="Times New Roman" panose="02020603050405020304" pitchFamily="18" charset="0"/>
                  <a:ea typeface="ＭＳ Ｐゴシック" panose="020B0600070205080204" pitchFamily="34" charset="-128"/>
                </a:defRPr>
              </a:lvl1pPr>
              <a:lvl2pPr marL="742950" indent="-285750" defTabSz="863600">
                <a:defRPr sz="1600">
                  <a:solidFill>
                    <a:schemeClr val="tx1"/>
                  </a:solidFill>
                  <a:latin typeface="Times New Roman" panose="02020603050405020304" pitchFamily="18" charset="0"/>
                  <a:ea typeface="ＭＳ Ｐゴシック" panose="020B0600070205080204" pitchFamily="34" charset="-128"/>
                </a:defRPr>
              </a:lvl2pPr>
              <a:lvl3pPr marL="1143000" indent="-228600" defTabSz="863600">
                <a:defRPr sz="1600">
                  <a:solidFill>
                    <a:schemeClr val="tx1"/>
                  </a:solidFill>
                  <a:latin typeface="Times New Roman" panose="02020603050405020304" pitchFamily="18" charset="0"/>
                  <a:ea typeface="ＭＳ Ｐゴシック" panose="020B0600070205080204" pitchFamily="34" charset="-128"/>
                </a:defRPr>
              </a:lvl3pPr>
              <a:lvl4pPr marL="1600200" indent="-228600" defTabSz="863600">
                <a:defRPr sz="1600">
                  <a:solidFill>
                    <a:schemeClr val="tx1"/>
                  </a:solidFill>
                  <a:latin typeface="Times New Roman" panose="02020603050405020304" pitchFamily="18" charset="0"/>
                  <a:ea typeface="ＭＳ Ｐゴシック" panose="020B0600070205080204" pitchFamily="34" charset="-128"/>
                </a:defRPr>
              </a:lvl4pPr>
              <a:lvl5pPr marL="2057400" indent="-228600" defTabSz="863600">
                <a:defRPr sz="1600">
                  <a:solidFill>
                    <a:schemeClr val="tx1"/>
                  </a:solidFill>
                  <a:latin typeface="Times New Roman" panose="02020603050405020304" pitchFamily="18" charset="0"/>
                  <a:ea typeface="ＭＳ Ｐゴシック" panose="020B0600070205080204" pitchFamily="34" charset="-128"/>
                </a:defRPr>
              </a:lvl5pPr>
              <a:lvl6pPr marL="2514600" indent="-228600" defTabSz="863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defTabSz="863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defTabSz="863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defTabSz="863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50000"/>
                </a:spcBef>
              </a:pPr>
              <a:r>
                <a:rPr lang="da-DK" altLang="en-US" sz="1201" b="1">
                  <a:latin typeface="Arial" charset="0"/>
                </a:rPr>
                <a:t>Diagram text / Picture description</a:t>
              </a:r>
              <a:br>
                <a:rPr lang="da-DK" altLang="en-US" sz="1200" b="1">
                  <a:latin typeface="Arial" panose="020B0604020202020204" pitchFamily="34" charset="0"/>
                </a:rPr>
              </a:br>
              <a:r>
                <a:rPr lang="da-DK" altLang="en-US" sz="1200">
                  <a:latin typeface="Arial" panose="020B0604020202020204" pitchFamily="34" charset="0"/>
                </a:rPr>
                <a:t>Lorem ipsum in eternum in exceptia  extensis ad.</a:t>
              </a:r>
            </a:p>
          </p:txBody>
        </p:sp>
        <p:grpSp>
          <p:nvGrpSpPr>
            <p:cNvPr id="3171" name="Group 46">
              <a:extLst>
                <a:ext uri="{FF2B5EF4-FFF2-40B4-BE49-F238E27FC236}">
                  <a16:creationId xmlns:a16="http://schemas.microsoft.com/office/drawing/2014/main" id="{C63B0E07-1FD0-8195-9F36-6DE269691089}"/>
                </a:ext>
              </a:extLst>
            </p:cNvPr>
            <p:cNvGrpSpPr>
              <a:grpSpLocks/>
            </p:cNvGrpSpPr>
            <p:nvPr/>
          </p:nvGrpSpPr>
          <p:grpSpPr bwMode="auto">
            <a:xfrm>
              <a:off x="737676" y="24439250"/>
              <a:ext cx="4449597" cy="3599731"/>
              <a:chOff x="696" y="23048"/>
              <a:chExt cx="4200" cy="3398"/>
            </a:xfrm>
          </p:grpSpPr>
          <p:sp>
            <p:nvSpPr>
              <p:cNvPr id="5" name="Rectangle 29">
                <a:extLst>
                  <a:ext uri="{FF2B5EF4-FFF2-40B4-BE49-F238E27FC236}">
                    <a16:creationId xmlns:a16="http://schemas.microsoft.com/office/drawing/2014/main" id="{4190A6CC-80CB-E043-A52F-12209E182F38}"/>
                  </a:ext>
                </a:extLst>
              </p:cNvPr>
              <p:cNvSpPr>
                <a:spLocks noChangeArrowheads="1"/>
              </p:cNvSpPr>
              <p:nvPr/>
            </p:nvSpPr>
            <p:spPr bwMode="auto">
              <a:xfrm>
                <a:off x="720" y="23048"/>
                <a:ext cx="4176" cy="2640"/>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61017" tIns="30508" rIns="61017" bIns="30508" anchor="ctr"/>
              <a:lstStyle>
                <a:lvl1pPr defTabSz="863600">
                  <a:defRPr sz="2300">
                    <a:solidFill>
                      <a:schemeClr val="tx1"/>
                    </a:solidFill>
                    <a:latin typeface="Times New Roman" charset="0"/>
                    <a:ea typeface="ＭＳ Ｐゴシック" charset="-128"/>
                  </a:defRPr>
                </a:lvl1pPr>
                <a:lvl2pPr marL="742950" indent="-285750" defTabSz="863600">
                  <a:defRPr sz="2300">
                    <a:solidFill>
                      <a:schemeClr val="tx1"/>
                    </a:solidFill>
                    <a:latin typeface="Times New Roman" charset="0"/>
                    <a:ea typeface="ＭＳ Ｐゴシック" charset="-128"/>
                  </a:defRPr>
                </a:lvl2pPr>
                <a:lvl3pPr marL="1143000" indent="-228600" defTabSz="863600">
                  <a:defRPr sz="2300">
                    <a:solidFill>
                      <a:schemeClr val="tx1"/>
                    </a:solidFill>
                    <a:latin typeface="Times New Roman" charset="0"/>
                    <a:ea typeface="ＭＳ Ｐゴシック" charset="-128"/>
                  </a:defRPr>
                </a:lvl3pPr>
                <a:lvl4pPr marL="1600200" indent="-228600" defTabSz="863600">
                  <a:defRPr sz="2300">
                    <a:solidFill>
                      <a:schemeClr val="tx1"/>
                    </a:solidFill>
                    <a:latin typeface="Times New Roman" charset="0"/>
                    <a:ea typeface="ＭＳ Ｐゴシック" charset="-128"/>
                  </a:defRPr>
                </a:lvl4pPr>
                <a:lvl5pPr marL="2057400" indent="-228600" defTabSz="863600">
                  <a:defRPr sz="2300">
                    <a:solidFill>
                      <a:schemeClr val="tx1"/>
                    </a:solidFill>
                    <a:latin typeface="Times New Roman" charset="0"/>
                    <a:ea typeface="ＭＳ Ｐゴシック" charset="-128"/>
                  </a:defRPr>
                </a:lvl5pPr>
                <a:lvl6pPr marL="2514600" indent="-228600" defTabSz="863600" eaLnBrk="0" fontAlgn="base" hangingPunct="0">
                  <a:spcBef>
                    <a:spcPct val="0"/>
                  </a:spcBef>
                  <a:spcAft>
                    <a:spcPct val="0"/>
                  </a:spcAft>
                  <a:defRPr sz="2300">
                    <a:solidFill>
                      <a:schemeClr val="tx1"/>
                    </a:solidFill>
                    <a:latin typeface="Times New Roman" charset="0"/>
                    <a:ea typeface="ＭＳ Ｐゴシック" charset="-128"/>
                  </a:defRPr>
                </a:lvl6pPr>
                <a:lvl7pPr marL="2971800" indent="-228600" defTabSz="863600" eaLnBrk="0" fontAlgn="base" hangingPunct="0">
                  <a:spcBef>
                    <a:spcPct val="0"/>
                  </a:spcBef>
                  <a:spcAft>
                    <a:spcPct val="0"/>
                  </a:spcAft>
                  <a:defRPr sz="2300">
                    <a:solidFill>
                      <a:schemeClr val="tx1"/>
                    </a:solidFill>
                    <a:latin typeface="Times New Roman" charset="0"/>
                    <a:ea typeface="ＭＳ Ｐゴシック" charset="-128"/>
                  </a:defRPr>
                </a:lvl7pPr>
                <a:lvl8pPr marL="3429000" indent="-228600" defTabSz="863600" eaLnBrk="0" fontAlgn="base" hangingPunct="0">
                  <a:spcBef>
                    <a:spcPct val="0"/>
                  </a:spcBef>
                  <a:spcAft>
                    <a:spcPct val="0"/>
                  </a:spcAft>
                  <a:defRPr sz="2300">
                    <a:solidFill>
                      <a:schemeClr val="tx1"/>
                    </a:solidFill>
                    <a:latin typeface="Times New Roman" charset="0"/>
                    <a:ea typeface="ＭＳ Ｐゴシック" charset="-128"/>
                  </a:defRPr>
                </a:lvl8pPr>
                <a:lvl9pPr marL="3886200" indent="-228600" defTabSz="863600" eaLnBrk="0" fontAlgn="base" hangingPunct="0">
                  <a:spcBef>
                    <a:spcPct val="0"/>
                  </a:spcBef>
                  <a:spcAft>
                    <a:spcPct val="0"/>
                  </a:spcAft>
                  <a:defRPr sz="2300">
                    <a:solidFill>
                      <a:schemeClr val="tx1"/>
                    </a:solidFill>
                    <a:latin typeface="Times New Roman" charset="0"/>
                    <a:ea typeface="ＭＳ Ｐゴシック" charset="-128"/>
                  </a:defRPr>
                </a:lvl9pPr>
              </a:lstStyle>
              <a:p>
                <a:pPr algn="ctr" eaLnBrk="1" hangingPunct="1">
                  <a:defRPr/>
                </a:pPr>
                <a:endParaRPr lang="en-US" altLang="en-US" sz="1624"/>
              </a:p>
            </p:txBody>
          </p:sp>
          <p:sp>
            <p:nvSpPr>
              <p:cNvPr id="3180" name="Text Box 41">
                <a:extLst>
                  <a:ext uri="{FF2B5EF4-FFF2-40B4-BE49-F238E27FC236}">
                    <a16:creationId xmlns:a16="http://schemas.microsoft.com/office/drawing/2014/main" id="{5F219DB0-4BD5-A119-B62E-089D3E9ACA40}"/>
                  </a:ext>
                </a:extLst>
              </p:cNvPr>
              <p:cNvSpPr txBox="1">
                <a:spLocks noChangeArrowheads="1"/>
              </p:cNvSpPr>
              <p:nvPr/>
            </p:nvSpPr>
            <p:spPr bwMode="auto">
              <a:xfrm>
                <a:off x="696" y="25865"/>
                <a:ext cx="4200" cy="5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1017" tIns="30508" rIns="61017" bIns="30508">
                <a:spAutoFit/>
              </a:bodyPr>
              <a:lstStyle>
                <a:lvl1pPr defTabSz="863600">
                  <a:defRPr sz="1600">
                    <a:solidFill>
                      <a:schemeClr val="tx1"/>
                    </a:solidFill>
                    <a:latin typeface="Times New Roman" panose="02020603050405020304" pitchFamily="18" charset="0"/>
                    <a:ea typeface="ＭＳ Ｐゴシック" panose="020B0600070205080204" pitchFamily="34" charset="-128"/>
                  </a:defRPr>
                </a:lvl1pPr>
                <a:lvl2pPr marL="742950" indent="-285750" defTabSz="863600">
                  <a:defRPr sz="1600">
                    <a:solidFill>
                      <a:schemeClr val="tx1"/>
                    </a:solidFill>
                    <a:latin typeface="Times New Roman" panose="02020603050405020304" pitchFamily="18" charset="0"/>
                    <a:ea typeface="ＭＳ Ｐゴシック" panose="020B0600070205080204" pitchFamily="34" charset="-128"/>
                  </a:defRPr>
                </a:lvl2pPr>
                <a:lvl3pPr marL="1143000" indent="-228600" defTabSz="863600">
                  <a:defRPr sz="1600">
                    <a:solidFill>
                      <a:schemeClr val="tx1"/>
                    </a:solidFill>
                    <a:latin typeface="Times New Roman" panose="02020603050405020304" pitchFamily="18" charset="0"/>
                    <a:ea typeface="ＭＳ Ｐゴシック" panose="020B0600070205080204" pitchFamily="34" charset="-128"/>
                  </a:defRPr>
                </a:lvl3pPr>
                <a:lvl4pPr marL="1600200" indent="-228600" defTabSz="863600">
                  <a:defRPr sz="1600">
                    <a:solidFill>
                      <a:schemeClr val="tx1"/>
                    </a:solidFill>
                    <a:latin typeface="Times New Roman" panose="02020603050405020304" pitchFamily="18" charset="0"/>
                    <a:ea typeface="ＭＳ Ｐゴシック" panose="020B0600070205080204" pitchFamily="34" charset="-128"/>
                  </a:defRPr>
                </a:lvl4pPr>
                <a:lvl5pPr marL="2057400" indent="-228600" defTabSz="863600">
                  <a:defRPr sz="1600">
                    <a:solidFill>
                      <a:schemeClr val="tx1"/>
                    </a:solidFill>
                    <a:latin typeface="Times New Roman" panose="02020603050405020304" pitchFamily="18" charset="0"/>
                    <a:ea typeface="ＭＳ Ｐゴシック" panose="020B0600070205080204" pitchFamily="34" charset="-128"/>
                  </a:defRPr>
                </a:lvl5pPr>
                <a:lvl6pPr marL="2514600" indent="-228600" defTabSz="863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defTabSz="863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defTabSz="863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defTabSz="863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50000"/>
                  </a:spcBef>
                </a:pPr>
                <a:r>
                  <a:rPr lang="da-DK" altLang="en-US" sz="1201" b="1">
                    <a:latin typeface="Arial" charset="0"/>
                  </a:rPr>
                  <a:t>Diagram text / Picture description</a:t>
                </a:r>
                <a:br>
                  <a:rPr lang="da-DK" altLang="en-US" sz="1200" b="1">
                    <a:latin typeface="Arial" panose="020B0604020202020204" pitchFamily="34" charset="0"/>
                  </a:rPr>
                </a:br>
                <a:r>
                  <a:rPr lang="da-DK" altLang="en-US" sz="1200">
                    <a:latin typeface="Arial" panose="020B0604020202020204" pitchFamily="34" charset="0"/>
                  </a:rPr>
                  <a:t>Lorem ipsum in eternum in exceptia  extensis ad astra lorem ipsum in eternum in exceptia  extensis ad astra</a:t>
                </a:r>
              </a:p>
            </p:txBody>
          </p:sp>
        </p:grpSp>
        <p:sp>
          <p:nvSpPr>
            <p:cNvPr id="6" name="Rectangle 42">
              <a:extLst>
                <a:ext uri="{FF2B5EF4-FFF2-40B4-BE49-F238E27FC236}">
                  <a16:creationId xmlns:a16="http://schemas.microsoft.com/office/drawing/2014/main" id="{C7B8D79F-FE5F-CA42-A7AD-1A50EFAD6E4F}"/>
                </a:ext>
              </a:extLst>
            </p:cNvPr>
            <p:cNvSpPr>
              <a:spLocks noChangeArrowheads="1"/>
            </p:cNvSpPr>
            <p:nvPr/>
          </p:nvSpPr>
          <p:spPr bwMode="auto">
            <a:xfrm>
              <a:off x="16195564" y="7751656"/>
              <a:ext cx="4425721" cy="2171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4176713">
                <a:defRPr sz="2300">
                  <a:solidFill>
                    <a:schemeClr val="tx1"/>
                  </a:solidFill>
                  <a:latin typeface="Times New Roman" charset="0"/>
                  <a:ea typeface="ＭＳ Ｐゴシック" charset="-128"/>
                </a:defRPr>
              </a:lvl1pPr>
              <a:lvl2pPr marL="742950" indent="-285750" defTabSz="4176713">
                <a:defRPr sz="2300">
                  <a:solidFill>
                    <a:schemeClr val="tx1"/>
                  </a:solidFill>
                  <a:latin typeface="Times New Roman" charset="0"/>
                  <a:ea typeface="ＭＳ Ｐゴシック" charset="-128"/>
                </a:defRPr>
              </a:lvl2pPr>
              <a:lvl3pPr marL="1143000" indent="-228600" defTabSz="4176713">
                <a:defRPr sz="2300">
                  <a:solidFill>
                    <a:schemeClr val="tx1"/>
                  </a:solidFill>
                  <a:latin typeface="Times New Roman" charset="0"/>
                  <a:ea typeface="ＭＳ Ｐゴシック" charset="-128"/>
                </a:defRPr>
              </a:lvl3pPr>
              <a:lvl4pPr marL="1600200" indent="-228600" defTabSz="4176713">
                <a:defRPr sz="2300">
                  <a:solidFill>
                    <a:schemeClr val="tx1"/>
                  </a:solidFill>
                  <a:latin typeface="Times New Roman" charset="0"/>
                  <a:ea typeface="ＭＳ Ｐゴシック" charset="-128"/>
                </a:defRPr>
              </a:lvl4pPr>
              <a:lvl5pPr marL="2057400" indent="-228600" defTabSz="4176713">
                <a:defRPr sz="2300">
                  <a:solidFill>
                    <a:schemeClr val="tx1"/>
                  </a:solidFill>
                  <a:latin typeface="Times New Roman" charset="0"/>
                  <a:ea typeface="ＭＳ Ｐゴシック" charset="-128"/>
                </a:defRPr>
              </a:lvl5pPr>
              <a:lvl6pPr marL="2514600" indent="-228600" defTabSz="4176713" eaLnBrk="0" fontAlgn="base" hangingPunct="0">
                <a:spcBef>
                  <a:spcPct val="0"/>
                </a:spcBef>
                <a:spcAft>
                  <a:spcPct val="0"/>
                </a:spcAft>
                <a:defRPr sz="2300">
                  <a:solidFill>
                    <a:schemeClr val="tx1"/>
                  </a:solidFill>
                  <a:latin typeface="Times New Roman" charset="0"/>
                  <a:ea typeface="ＭＳ Ｐゴシック" charset="-128"/>
                </a:defRPr>
              </a:lvl6pPr>
              <a:lvl7pPr marL="2971800" indent="-228600" defTabSz="4176713" eaLnBrk="0" fontAlgn="base" hangingPunct="0">
                <a:spcBef>
                  <a:spcPct val="0"/>
                </a:spcBef>
                <a:spcAft>
                  <a:spcPct val="0"/>
                </a:spcAft>
                <a:defRPr sz="2300">
                  <a:solidFill>
                    <a:schemeClr val="tx1"/>
                  </a:solidFill>
                  <a:latin typeface="Times New Roman" charset="0"/>
                  <a:ea typeface="ＭＳ Ｐゴシック" charset="-128"/>
                </a:defRPr>
              </a:lvl7pPr>
              <a:lvl8pPr marL="3429000" indent="-228600" defTabSz="4176713" eaLnBrk="0" fontAlgn="base" hangingPunct="0">
                <a:spcBef>
                  <a:spcPct val="0"/>
                </a:spcBef>
                <a:spcAft>
                  <a:spcPct val="0"/>
                </a:spcAft>
                <a:defRPr sz="2300">
                  <a:solidFill>
                    <a:schemeClr val="tx1"/>
                  </a:solidFill>
                  <a:latin typeface="Times New Roman" charset="0"/>
                  <a:ea typeface="ＭＳ Ｐゴシック" charset="-128"/>
                </a:defRPr>
              </a:lvl8pPr>
              <a:lvl9pPr marL="3886200" indent="-228600" defTabSz="4176713" eaLnBrk="0" fontAlgn="base" hangingPunct="0">
                <a:spcBef>
                  <a:spcPct val="0"/>
                </a:spcBef>
                <a:spcAft>
                  <a:spcPct val="0"/>
                </a:spcAft>
                <a:defRPr sz="2300">
                  <a:solidFill>
                    <a:schemeClr val="tx1"/>
                  </a:solidFill>
                  <a:latin typeface="Times New Roman" charset="0"/>
                  <a:ea typeface="ＭＳ Ｐゴシック" charset="-128"/>
                </a:defRPr>
              </a:lvl9pPr>
            </a:lstStyle>
            <a:p>
              <a:pPr eaLnBrk="1" hangingPunct="1">
                <a:defRPr/>
              </a:pP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br>
                <a:rPr lang="da-DK" altLang="en-US" sz="1483">
                  <a:latin typeface="Arial" charset="0"/>
                </a:rPr>
              </a:br>
              <a:r>
                <a:rPr lang="da-DK" altLang="en-US" sz="1400">
                  <a:latin typeface="Arial" charset="0"/>
                </a:rPr>
                <a:t>Ad eternum ad infinitum lorem ipsum ad eternum ad infinitum ipsum ad eternum ad infinitum lorem ipsum a eternum ad infinitum lorem. Lorem ipsum ad eternum ad infinitum lorem ipsum ad eternum ad infinitum ipum ad eternum ad infinitum lorem ipsum ad etrnum  infinitum lorem. Lorem ipsum ad eternum ad infinitum lor ipsum ad eternum ad infinitum ipsum ad eternum ad infinitum lorem ipsum ad eternum ad infinitum lorem. rem ipsum ad eternum</a:t>
              </a:r>
              <a:br>
                <a:rPr lang="da-DK" altLang="en-US" sz="1400">
                  <a:latin typeface="Arial" charset="0"/>
                </a:rPr>
              </a:br>
              <a:br>
                <a:rPr lang="da-DK" altLang="en-US" sz="1400">
                  <a:latin typeface="Arial" charset="0"/>
                </a:rPr>
              </a:br>
              <a:r>
                <a:rPr lang="da-DK" altLang="en-US" sz="1400">
                  <a:latin typeface="Arial" charset="0"/>
                </a:rPr>
                <a:t>Nad infinitum lorem ipsum ad eternum ad infinitum ipsum ad eternum ad infinitum lorem ipsum ad eternum ad infnitum lorem. Lorem ipsum ad eternum ad infinitum lorem ipsum ad eternum ad infinitum ipsum ad eternum ad infinitum lorem ipsum ad eternum ad infnitum lorem. Lorem ipsum ad eternum ad infinitum lorem ipsum ad eternum ad infinitum ipsum ad eternum adnfinitum lorem ipsum ad eternum ad iitum lorem. </a:t>
              </a:r>
              <a:br>
                <a:rPr lang="da-DK" altLang="en-US" sz="1400">
                  <a:latin typeface="Arial" charset="0"/>
                </a:rPr>
              </a:br>
              <a:br>
                <a:rPr lang="da-DK" altLang="en-US" sz="1400">
                  <a:latin typeface="Arial" charset="0"/>
                </a:rPr>
              </a:br>
              <a:r>
                <a:rPr lang="da-DK" altLang="en-US" sz="1400" b="1">
                  <a:latin typeface="Arial" charset="0"/>
                </a:rPr>
                <a:t>Subheading</a:t>
              </a:r>
              <a:br>
                <a:rPr lang="da-DK" altLang="en-US" sz="1400" i="1">
                  <a:latin typeface="Arial" charset="0"/>
                </a:rPr>
              </a:br>
              <a:r>
                <a:rPr lang="da-DK" altLang="en-US" sz="1400">
                  <a:latin typeface="Arial" charset="0"/>
                </a:rPr>
                <a:t>Imat ad eternum ad infinitum lorem ipsum ad eternum ad infinitum lorem. Lom ipsum ad eternum ad infinitum lorem ipsum ad eternum ad infinitum ipsum ad eternum ad infinitum lorem ipsum ad eternum ad infinitum lorem. Lorem ipsum ad eternum ad infinitum lorem ipsum ad eternum ad infinitum ipsum ad eternum ad infinitum lorem ipsum ad eternum ad infinitum lorem. Lorem ipsum ad eternum ad infinitum lorem ipsum ad eternum ad infinitum ipsum ad eternum ad infinitum lorem ipsum ad eternum ad infinitum lorem. </a:t>
              </a: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br>
                <a:rPr lang="da-DK" altLang="en-US" sz="1400">
                  <a:latin typeface="Arial" charset="0"/>
                </a:rPr>
              </a:br>
              <a:r>
                <a:rPr lang="da-DK" altLang="en-US" sz="1400">
                  <a:latin typeface="Arial" charset="0"/>
                </a:rPr>
                <a:t>Lorem ipsum ad eternum ad infinitum lorem ipsum ad eternum ad infinitum ipum ad eternum ad infinitum lorem ipsum ad etrnum  infinitum lorem. Lorem ipsum ad eternum ad infinitum lor ipsum ad eternum ad infinitum ipsum ad eternum ad infinitum lorem ipsum ad eternum ad infinitum lorem. rem ipsum ad eternum</a:t>
              </a:r>
              <a:br>
                <a:rPr lang="da-DK" altLang="en-US" sz="1400">
                  <a:latin typeface="Arial" charset="0"/>
                </a:rPr>
              </a:br>
              <a:br>
                <a:rPr lang="da-DK" altLang="en-US" sz="1400">
                  <a:latin typeface="Arial" charset="0"/>
                </a:rPr>
              </a:br>
              <a:r>
                <a:rPr lang="da-DK" altLang="en-US" sz="1400">
                  <a:latin typeface="Arial" charset="0"/>
                </a:rPr>
                <a:t>Ad eternum ad infinitum lorem ipsum ad eternum ad infinitum ipsum ad eternum ad infinitum lorem ipsum a eternum ad infinitum lorem. Lorem ipsum ad eternum ad infinitum lorem ipsum ad eternum ad infinitum ipum ad eternum ad infinitum lorem ipsum  etrnum  infinitum lorem. Lorem ipsum ad eternum ad infinitum lor ipsum ad eternum ad infinitum ipsum ad eternum ad.</a:t>
              </a:r>
            </a:p>
          </p:txBody>
        </p:sp>
        <p:grpSp>
          <p:nvGrpSpPr>
            <p:cNvPr id="3173" name="Group 47">
              <a:extLst>
                <a:ext uri="{FF2B5EF4-FFF2-40B4-BE49-F238E27FC236}">
                  <a16:creationId xmlns:a16="http://schemas.microsoft.com/office/drawing/2014/main" id="{5E96E2D6-728C-B1DA-0E24-A97DFB479238}"/>
                </a:ext>
              </a:extLst>
            </p:cNvPr>
            <p:cNvGrpSpPr>
              <a:grpSpLocks/>
            </p:cNvGrpSpPr>
            <p:nvPr/>
          </p:nvGrpSpPr>
          <p:grpSpPr bwMode="auto">
            <a:xfrm>
              <a:off x="16171689" y="20681881"/>
              <a:ext cx="4449596" cy="3756897"/>
              <a:chOff x="15264" y="19501"/>
              <a:chExt cx="4200" cy="3547"/>
            </a:xfrm>
          </p:grpSpPr>
          <p:sp>
            <p:nvSpPr>
              <p:cNvPr id="7" name="Rectangle 43">
                <a:extLst>
                  <a:ext uri="{FF2B5EF4-FFF2-40B4-BE49-F238E27FC236}">
                    <a16:creationId xmlns:a16="http://schemas.microsoft.com/office/drawing/2014/main" id="{1CA7B9F8-6681-8647-BF04-41BDC4993090}"/>
                  </a:ext>
                </a:extLst>
              </p:cNvPr>
              <p:cNvSpPr>
                <a:spLocks noChangeArrowheads="1"/>
              </p:cNvSpPr>
              <p:nvPr/>
            </p:nvSpPr>
            <p:spPr bwMode="auto">
              <a:xfrm>
                <a:off x="15288" y="19501"/>
                <a:ext cx="4176" cy="2792"/>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61017" tIns="30508" rIns="61017" bIns="30508" anchor="ctr"/>
              <a:lstStyle>
                <a:lvl1pPr defTabSz="863600">
                  <a:defRPr sz="2300">
                    <a:solidFill>
                      <a:schemeClr val="tx1"/>
                    </a:solidFill>
                    <a:latin typeface="Times New Roman" charset="0"/>
                    <a:ea typeface="ＭＳ Ｐゴシック" charset="-128"/>
                  </a:defRPr>
                </a:lvl1pPr>
                <a:lvl2pPr marL="742950" indent="-285750" defTabSz="863600">
                  <a:defRPr sz="2300">
                    <a:solidFill>
                      <a:schemeClr val="tx1"/>
                    </a:solidFill>
                    <a:latin typeface="Times New Roman" charset="0"/>
                    <a:ea typeface="ＭＳ Ｐゴシック" charset="-128"/>
                  </a:defRPr>
                </a:lvl2pPr>
                <a:lvl3pPr marL="1143000" indent="-228600" defTabSz="863600">
                  <a:defRPr sz="2300">
                    <a:solidFill>
                      <a:schemeClr val="tx1"/>
                    </a:solidFill>
                    <a:latin typeface="Times New Roman" charset="0"/>
                    <a:ea typeface="ＭＳ Ｐゴシック" charset="-128"/>
                  </a:defRPr>
                </a:lvl3pPr>
                <a:lvl4pPr marL="1600200" indent="-228600" defTabSz="863600">
                  <a:defRPr sz="2300">
                    <a:solidFill>
                      <a:schemeClr val="tx1"/>
                    </a:solidFill>
                    <a:latin typeface="Times New Roman" charset="0"/>
                    <a:ea typeface="ＭＳ Ｐゴシック" charset="-128"/>
                  </a:defRPr>
                </a:lvl4pPr>
                <a:lvl5pPr marL="2057400" indent="-228600" defTabSz="863600">
                  <a:defRPr sz="2300">
                    <a:solidFill>
                      <a:schemeClr val="tx1"/>
                    </a:solidFill>
                    <a:latin typeface="Times New Roman" charset="0"/>
                    <a:ea typeface="ＭＳ Ｐゴシック" charset="-128"/>
                  </a:defRPr>
                </a:lvl5pPr>
                <a:lvl6pPr marL="2514600" indent="-228600" defTabSz="863600" eaLnBrk="0" fontAlgn="base" hangingPunct="0">
                  <a:spcBef>
                    <a:spcPct val="0"/>
                  </a:spcBef>
                  <a:spcAft>
                    <a:spcPct val="0"/>
                  </a:spcAft>
                  <a:defRPr sz="2300">
                    <a:solidFill>
                      <a:schemeClr val="tx1"/>
                    </a:solidFill>
                    <a:latin typeface="Times New Roman" charset="0"/>
                    <a:ea typeface="ＭＳ Ｐゴシック" charset="-128"/>
                  </a:defRPr>
                </a:lvl6pPr>
                <a:lvl7pPr marL="2971800" indent="-228600" defTabSz="863600" eaLnBrk="0" fontAlgn="base" hangingPunct="0">
                  <a:spcBef>
                    <a:spcPct val="0"/>
                  </a:spcBef>
                  <a:spcAft>
                    <a:spcPct val="0"/>
                  </a:spcAft>
                  <a:defRPr sz="2300">
                    <a:solidFill>
                      <a:schemeClr val="tx1"/>
                    </a:solidFill>
                    <a:latin typeface="Times New Roman" charset="0"/>
                    <a:ea typeface="ＭＳ Ｐゴシック" charset="-128"/>
                  </a:defRPr>
                </a:lvl7pPr>
                <a:lvl8pPr marL="3429000" indent="-228600" defTabSz="863600" eaLnBrk="0" fontAlgn="base" hangingPunct="0">
                  <a:spcBef>
                    <a:spcPct val="0"/>
                  </a:spcBef>
                  <a:spcAft>
                    <a:spcPct val="0"/>
                  </a:spcAft>
                  <a:defRPr sz="2300">
                    <a:solidFill>
                      <a:schemeClr val="tx1"/>
                    </a:solidFill>
                    <a:latin typeface="Times New Roman" charset="0"/>
                    <a:ea typeface="ＭＳ Ｐゴシック" charset="-128"/>
                  </a:defRPr>
                </a:lvl8pPr>
                <a:lvl9pPr marL="3886200" indent="-228600" defTabSz="863600" eaLnBrk="0" fontAlgn="base" hangingPunct="0">
                  <a:spcBef>
                    <a:spcPct val="0"/>
                  </a:spcBef>
                  <a:spcAft>
                    <a:spcPct val="0"/>
                  </a:spcAft>
                  <a:defRPr sz="2300">
                    <a:solidFill>
                      <a:schemeClr val="tx1"/>
                    </a:solidFill>
                    <a:latin typeface="Times New Roman" charset="0"/>
                    <a:ea typeface="ＭＳ Ｐゴシック" charset="-128"/>
                  </a:defRPr>
                </a:lvl9pPr>
              </a:lstStyle>
              <a:p>
                <a:pPr algn="ctr" eaLnBrk="1" hangingPunct="1">
                  <a:defRPr/>
                </a:pPr>
                <a:endParaRPr lang="en-US" altLang="en-US" sz="1624"/>
              </a:p>
            </p:txBody>
          </p:sp>
          <p:sp>
            <p:nvSpPr>
              <p:cNvPr id="3178" name="Text Box 44">
                <a:extLst>
                  <a:ext uri="{FF2B5EF4-FFF2-40B4-BE49-F238E27FC236}">
                    <a16:creationId xmlns:a16="http://schemas.microsoft.com/office/drawing/2014/main" id="{27474AC1-3862-42B6-5649-386475D0EFDA}"/>
                  </a:ext>
                </a:extLst>
              </p:cNvPr>
              <p:cNvSpPr txBox="1">
                <a:spLocks noChangeArrowheads="1"/>
              </p:cNvSpPr>
              <p:nvPr/>
            </p:nvSpPr>
            <p:spPr bwMode="auto">
              <a:xfrm>
                <a:off x="15264" y="22379"/>
                <a:ext cx="4200" cy="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1017" tIns="30508" rIns="61017" bIns="30508">
                <a:spAutoFit/>
              </a:bodyPr>
              <a:lstStyle>
                <a:lvl1pPr defTabSz="863600">
                  <a:defRPr sz="1600">
                    <a:solidFill>
                      <a:schemeClr val="tx1"/>
                    </a:solidFill>
                    <a:latin typeface="Times New Roman" panose="02020603050405020304" pitchFamily="18" charset="0"/>
                    <a:ea typeface="ＭＳ Ｐゴシック" panose="020B0600070205080204" pitchFamily="34" charset="-128"/>
                  </a:defRPr>
                </a:lvl1pPr>
                <a:lvl2pPr marL="742950" indent="-285750" defTabSz="863600">
                  <a:defRPr sz="1600">
                    <a:solidFill>
                      <a:schemeClr val="tx1"/>
                    </a:solidFill>
                    <a:latin typeface="Times New Roman" panose="02020603050405020304" pitchFamily="18" charset="0"/>
                    <a:ea typeface="ＭＳ Ｐゴシック" panose="020B0600070205080204" pitchFamily="34" charset="-128"/>
                  </a:defRPr>
                </a:lvl2pPr>
                <a:lvl3pPr marL="1143000" indent="-228600" defTabSz="863600">
                  <a:defRPr sz="1600">
                    <a:solidFill>
                      <a:schemeClr val="tx1"/>
                    </a:solidFill>
                    <a:latin typeface="Times New Roman" panose="02020603050405020304" pitchFamily="18" charset="0"/>
                    <a:ea typeface="ＭＳ Ｐゴシック" panose="020B0600070205080204" pitchFamily="34" charset="-128"/>
                  </a:defRPr>
                </a:lvl3pPr>
                <a:lvl4pPr marL="1600200" indent="-228600" defTabSz="863600">
                  <a:defRPr sz="1600">
                    <a:solidFill>
                      <a:schemeClr val="tx1"/>
                    </a:solidFill>
                    <a:latin typeface="Times New Roman" panose="02020603050405020304" pitchFamily="18" charset="0"/>
                    <a:ea typeface="ＭＳ Ｐゴシック" panose="020B0600070205080204" pitchFamily="34" charset="-128"/>
                  </a:defRPr>
                </a:lvl4pPr>
                <a:lvl5pPr marL="2057400" indent="-228600" defTabSz="863600">
                  <a:defRPr sz="1600">
                    <a:solidFill>
                      <a:schemeClr val="tx1"/>
                    </a:solidFill>
                    <a:latin typeface="Times New Roman" panose="02020603050405020304" pitchFamily="18" charset="0"/>
                    <a:ea typeface="ＭＳ Ｐゴシック" panose="020B0600070205080204" pitchFamily="34" charset="-128"/>
                  </a:defRPr>
                </a:lvl5pPr>
                <a:lvl6pPr marL="2514600" indent="-228600" defTabSz="863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defTabSz="863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defTabSz="863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defTabSz="863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50000"/>
                  </a:spcBef>
                </a:pPr>
                <a:r>
                  <a:rPr lang="da-DK" altLang="en-US" sz="1200" b="1">
                    <a:latin typeface="Arial" panose="020B0604020202020204" pitchFamily="34" charset="0"/>
                  </a:rPr>
                  <a:t>Diagram text / Picture description</a:t>
                </a:r>
              </a:p>
              <a:p>
                <a:pPr eaLnBrk="1" hangingPunct="1">
                  <a:spcBef>
                    <a:spcPct val="50000"/>
                  </a:spcBef>
                </a:pPr>
                <a:r>
                  <a:rPr lang="da-DK" altLang="en-US" sz="1200">
                    <a:latin typeface="Arial" panose="020B0604020202020204" pitchFamily="34" charset="0"/>
                  </a:rPr>
                  <a:t>Lorem ipsum in eternum in exceptia  extensis ad astra lorem ipsum in eternum in exceptia.</a:t>
                </a:r>
              </a:p>
            </p:txBody>
          </p:sp>
        </p:grpSp>
        <p:grpSp>
          <p:nvGrpSpPr>
            <p:cNvPr id="3174" name="Group 48">
              <a:extLst>
                <a:ext uri="{FF2B5EF4-FFF2-40B4-BE49-F238E27FC236}">
                  <a16:creationId xmlns:a16="http://schemas.microsoft.com/office/drawing/2014/main" id="{D3611612-F2E9-40B9-AF1F-FACA968ADEA9}"/>
                </a:ext>
              </a:extLst>
            </p:cNvPr>
            <p:cNvGrpSpPr>
              <a:grpSpLocks/>
            </p:cNvGrpSpPr>
            <p:nvPr/>
          </p:nvGrpSpPr>
          <p:grpSpPr bwMode="auto">
            <a:xfrm>
              <a:off x="11034865" y="6772051"/>
              <a:ext cx="9586420" cy="6572936"/>
              <a:chOff x="10416" y="6372"/>
              <a:chExt cx="9048" cy="6204"/>
            </a:xfrm>
          </p:grpSpPr>
          <p:sp>
            <p:nvSpPr>
              <p:cNvPr id="8" name="Rectangle 18">
                <a:extLst>
                  <a:ext uri="{FF2B5EF4-FFF2-40B4-BE49-F238E27FC236}">
                    <a16:creationId xmlns:a16="http://schemas.microsoft.com/office/drawing/2014/main" id="{C8FB34D5-2710-E249-A86A-BA410BAAA2DD}"/>
                  </a:ext>
                </a:extLst>
              </p:cNvPr>
              <p:cNvSpPr>
                <a:spLocks noChangeArrowheads="1"/>
              </p:cNvSpPr>
              <p:nvPr/>
            </p:nvSpPr>
            <p:spPr bwMode="auto">
              <a:xfrm>
                <a:off x="10416" y="7297"/>
                <a:ext cx="9024" cy="5279"/>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300">
                    <a:solidFill>
                      <a:schemeClr val="tx1"/>
                    </a:solidFill>
                    <a:latin typeface="Times New Roman" charset="0"/>
                    <a:ea typeface="ＭＳ Ｐゴシック" charset="-128"/>
                  </a:defRPr>
                </a:lvl1pPr>
                <a:lvl2pPr marL="742950" indent="-285750">
                  <a:defRPr sz="2300">
                    <a:solidFill>
                      <a:schemeClr val="tx1"/>
                    </a:solidFill>
                    <a:latin typeface="Times New Roman" charset="0"/>
                    <a:ea typeface="ＭＳ Ｐゴシック" charset="-128"/>
                  </a:defRPr>
                </a:lvl2pPr>
                <a:lvl3pPr marL="1143000" indent="-228600">
                  <a:defRPr sz="2300">
                    <a:solidFill>
                      <a:schemeClr val="tx1"/>
                    </a:solidFill>
                    <a:latin typeface="Times New Roman" charset="0"/>
                    <a:ea typeface="ＭＳ Ｐゴシック" charset="-128"/>
                  </a:defRPr>
                </a:lvl3pPr>
                <a:lvl4pPr marL="1600200" indent="-228600">
                  <a:defRPr sz="2300">
                    <a:solidFill>
                      <a:schemeClr val="tx1"/>
                    </a:solidFill>
                    <a:latin typeface="Times New Roman" charset="0"/>
                    <a:ea typeface="ＭＳ Ｐゴシック" charset="-128"/>
                  </a:defRPr>
                </a:lvl4pPr>
                <a:lvl5pPr marL="2057400" indent="-228600">
                  <a:defRPr sz="23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3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3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3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300">
                    <a:solidFill>
                      <a:schemeClr val="tx1"/>
                    </a:solidFill>
                    <a:latin typeface="Times New Roman" charset="0"/>
                    <a:ea typeface="ＭＳ Ｐゴシック" charset="-128"/>
                  </a:defRPr>
                </a:lvl9pPr>
              </a:lstStyle>
              <a:p>
                <a:pPr eaLnBrk="1" hangingPunct="1">
                  <a:defRPr/>
                </a:pPr>
                <a:endParaRPr lang="en-US" altLang="en-US" sz="1624"/>
              </a:p>
            </p:txBody>
          </p:sp>
          <p:sp>
            <p:nvSpPr>
              <p:cNvPr id="3176" name="Text Box 38">
                <a:extLst>
                  <a:ext uri="{FF2B5EF4-FFF2-40B4-BE49-F238E27FC236}">
                    <a16:creationId xmlns:a16="http://schemas.microsoft.com/office/drawing/2014/main" id="{ED6F65EF-DD2B-7C73-B97A-021CDF0D81B5}"/>
                  </a:ext>
                </a:extLst>
              </p:cNvPr>
              <p:cNvSpPr txBox="1">
                <a:spLocks noChangeArrowheads="1"/>
              </p:cNvSpPr>
              <p:nvPr/>
            </p:nvSpPr>
            <p:spPr bwMode="auto">
              <a:xfrm>
                <a:off x="15264" y="6372"/>
                <a:ext cx="4200" cy="5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1017" tIns="30508" rIns="61017" bIns="30508">
                <a:spAutoFit/>
              </a:bodyPr>
              <a:lstStyle>
                <a:lvl1pPr defTabSz="863600">
                  <a:defRPr sz="1600">
                    <a:solidFill>
                      <a:schemeClr val="tx1"/>
                    </a:solidFill>
                    <a:latin typeface="Times New Roman" panose="02020603050405020304" pitchFamily="18" charset="0"/>
                    <a:ea typeface="ＭＳ Ｐゴシック" panose="020B0600070205080204" pitchFamily="34" charset="-128"/>
                  </a:defRPr>
                </a:lvl1pPr>
                <a:lvl2pPr marL="742950" indent="-285750" defTabSz="863600">
                  <a:defRPr sz="1600">
                    <a:solidFill>
                      <a:schemeClr val="tx1"/>
                    </a:solidFill>
                    <a:latin typeface="Times New Roman" panose="02020603050405020304" pitchFamily="18" charset="0"/>
                    <a:ea typeface="ＭＳ Ｐゴシック" panose="020B0600070205080204" pitchFamily="34" charset="-128"/>
                  </a:defRPr>
                </a:lvl2pPr>
                <a:lvl3pPr marL="1143000" indent="-228600" defTabSz="863600">
                  <a:defRPr sz="1600">
                    <a:solidFill>
                      <a:schemeClr val="tx1"/>
                    </a:solidFill>
                    <a:latin typeface="Times New Roman" panose="02020603050405020304" pitchFamily="18" charset="0"/>
                    <a:ea typeface="ＭＳ Ｐゴシック" panose="020B0600070205080204" pitchFamily="34" charset="-128"/>
                  </a:defRPr>
                </a:lvl3pPr>
                <a:lvl4pPr marL="1600200" indent="-228600" defTabSz="863600">
                  <a:defRPr sz="1600">
                    <a:solidFill>
                      <a:schemeClr val="tx1"/>
                    </a:solidFill>
                    <a:latin typeface="Times New Roman" panose="02020603050405020304" pitchFamily="18" charset="0"/>
                    <a:ea typeface="ＭＳ Ｐゴシック" panose="020B0600070205080204" pitchFamily="34" charset="-128"/>
                  </a:defRPr>
                </a:lvl4pPr>
                <a:lvl5pPr marL="2057400" indent="-228600" defTabSz="863600">
                  <a:defRPr sz="1600">
                    <a:solidFill>
                      <a:schemeClr val="tx1"/>
                    </a:solidFill>
                    <a:latin typeface="Times New Roman" panose="02020603050405020304" pitchFamily="18" charset="0"/>
                    <a:ea typeface="ＭＳ Ｐゴシック" panose="020B0600070205080204" pitchFamily="34" charset="-128"/>
                  </a:defRPr>
                </a:lvl5pPr>
                <a:lvl6pPr marL="2514600" indent="-228600" defTabSz="863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defTabSz="863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defTabSz="863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defTabSz="863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algn="r" eaLnBrk="1" hangingPunct="1">
                  <a:spcBef>
                    <a:spcPct val="50000"/>
                  </a:spcBef>
                </a:pPr>
                <a:r>
                  <a:rPr lang="da-DK" altLang="en-US" sz="1201" b="1">
                    <a:latin typeface="Arial" charset="0"/>
                  </a:rPr>
                  <a:t>Diagram text / Picture description</a:t>
                </a:r>
                <a:br>
                  <a:rPr lang="da-DK" altLang="en-US" sz="1200" b="1">
                    <a:latin typeface="Arial" panose="020B0604020202020204" pitchFamily="34" charset="0"/>
                  </a:rPr>
                </a:br>
                <a:r>
                  <a:rPr lang="da-DK" altLang="en-US" sz="1200">
                    <a:latin typeface="Arial" panose="020B0604020202020204" pitchFamily="34" charset="0"/>
                  </a:rPr>
                  <a:t>Lorem ipsum in eternum in exceptia  ad in eternum in exceptia  extensis ad astra</a:t>
                </a:r>
              </a:p>
            </p:txBody>
          </p:sp>
        </p:grpSp>
      </p:grpSp>
      <p:sp>
        <p:nvSpPr>
          <p:cNvPr id="24" name="Rectangle 286">
            <a:extLst>
              <a:ext uri="{FF2B5EF4-FFF2-40B4-BE49-F238E27FC236}">
                <a16:creationId xmlns:a16="http://schemas.microsoft.com/office/drawing/2014/main" id="{F6D3E0A9-99FB-394A-A18B-B7194A72712B}"/>
              </a:ext>
            </a:extLst>
          </p:cNvPr>
          <p:cNvSpPr>
            <a:spLocks noChangeArrowheads="1"/>
          </p:cNvSpPr>
          <p:nvPr/>
        </p:nvSpPr>
        <p:spPr bwMode="auto">
          <a:xfrm>
            <a:off x="-11113" y="41275"/>
            <a:ext cx="11045826" cy="1881188"/>
          </a:xfrm>
          <a:prstGeom prst="rect">
            <a:avLst/>
          </a:prstGeom>
          <a:noFill/>
          <a:ln>
            <a:noFill/>
          </a:ln>
          <a:extLst>
            <a:ext uri="{909E8E84-426E-40dd-AFC4-6F175D3DCCD1}"/>
            <a:ext uri="{91240B29-F687-4f45-9708-019B960494DF}"/>
          </a:extLst>
        </p:spPr>
        <p:txBody>
          <a:bodyPr lIns="762693" tIns="720668" rIns="0" bIns="0"/>
          <a:lstStyle/>
          <a:p>
            <a:pPr defTabSz="609874">
              <a:lnSpc>
                <a:spcPts val="3390"/>
              </a:lnSpc>
              <a:defRPr/>
            </a:pPr>
            <a:r>
              <a:rPr lang="en-US" sz="2260" cap="all" spc="565" dirty="0" err="1">
                <a:latin typeface="Times New Roman" charset="0"/>
                <a:ea typeface="ＭＳ Ｐゴシック" charset="0"/>
              </a:rPr>
              <a:t>University of copenhagen</a:t>
            </a:r>
            <a:r>
              <a:rPr lang="en-US" sz="2260" cap="all" spc="565" dirty="0">
                <a:latin typeface="Times New Roman" charset="0"/>
                <a:ea typeface="ＭＳ Ｐゴシック" charset="0"/>
              </a:rPr>
              <a:t> </a:t>
            </a:r>
          </a:p>
          <a:p>
            <a:pPr defTabSz="609874">
              <a:lnSpc>
                <a:spcPts val="3390"/>
              </a:lnSpc>
              <a:defRPr/>
            </a:pPr>
            <a:r>
              <a:rPr lang="en-US" sz="1836" cap="all" spc="565" dirty="0" err="1">
                <a:latin typeface="Times New Roman" charset="0"/>
                <a:ea typeface="ＭＳ Ｐゴシック" charset="0"/>
              </a:rPr>
              <a:t>Department of xxxxxxxxxxxxxxx</a:t>
            </a:r>
            <a:endParaRPr lang="en-US" sz="1977" cap="all" spc="565" dirty="0">
              <a:latin typeface="Times New Roman" charset="0"/>
              <a:ea typeface="ＭＳ Ｐゴシック" charset="0"/>
            </a:endParaRPr>
          </a:p>
        </p:txBody>
      </p:sp>
      <p:grpSp>
        <p:nvGrpSpPr>
          <p:cNvPr id="3077" name="Group 24">
            <a:extLst>
              <a:ext uri="{FF2B5EF4-FFF2-40B4-BE49-F238E27FC236}">
                <a16:creationId xmlns:a16="http://schemas.microsoft.com/office/drawing/2014/main" id="{1318DF6A-C325-94A4-B071-B47741C89FFB}"/>
              </a:ext>
            </a:extLst>
          </p:cNvPr>
          <p:cNvGrpSpPr>
            <a:grpSpLocks/>
          </p:cNvGrpSpPr>
          <p:nvPr/>
        </p:nvGrpSpPr>
        <p:grpSpPr bwMode="auto">
          <a:xfrm>
            <a:off x="0" y="808038"/>
            <a:ext cx="21374100" cy="2443162"/>
            <a:chOff x="0" y="808014"/>
            <a:chExt cx="21374100" cy="2443163"/>
          </a:xfrm>
        </p:grpSpPr>
        <p:sp>
          <p:nvSpPr>
            <p:cNvPr id="26" name="Rectangle 289">
              <a:extLst>
                <a:ext uri="{FF2B5EF4-FFF2-40B4-BE49-F238E27FC236}">
                  <a16:creationId xmlns:a16="http://schemas.microsoft.com/office/drawing/2014/main" id="{CAE9A18D-79B5-F848-8A02-48FC215FC9C9}"/>
                </a:ext>
              </a:extLst>
            </p:cNvPr>
            <p:cNvSpPr>
              <a:spLocks noChangeArrowheads="1"/>
            </p:cNvSpPr>
            <p:nvPr/>
          </p:nvSpPr>
          <p:spPr bwMode="auto">
            <a:xfrm>
              <a:off x="0" y="3076552"/>
              <a:ext cx="21374100" cy="12700"/>
            </a:xfrm>
            <a:prstGeom prst="rect">
              <a:avLst/>
            </a:prstGeom>
            <a:solidFill>
              <a:srgbClr val="720012"/>
            </a:solidFill>
            <a:ln>
              <a:noFill/>
            </a:ln>
          </p:spPr>
          <p:txBody>
            <a:bodyPr/>
            <a:lstStyle>
              <a:lvl1pPr eaLnBrk="0" hangingPunct="0">
                <a:defRPr sz="2300">
                  <a:solidFill>
                    <a:schemeClr val="tx1"/>
                  </a:solidFill>
                  <a:latin typeface="Times New Roman" charset="0"/>
                  <a:ea typeface="ＭＳ Ｐゴシック" charset="-128"/>
                </a:defRPr>
              </a:lvl1pPr>
              <a:lvl2pPr marL="742950" indent="-285750" eaLnBrk="0" hangingPunct="0">
                <a:defRPr sz="2300">
                  <a:solidFill>
                    <a:schemeClr val="tx1"/>
                  </a:solidFill>
                  <a:latin typeface="Times New Roman" charset="0"/>
                  <a:ea typeface="ＭＳ Ｐゴシック" charset="-128"/>
                </a:defRPr>
              </a:lvl2pPr>
              <a:lvl3pPr marL="1143000" indent="-228600" eaLnBrk="0" hangingPunct="0">
                <a:defRPr sz="2300">
                  <a:solidFill>
                    <a:schemeClr val="tx1"/>
                  </a:solidFill>
                  <a:latin typeface="Times New Roman" charset="0"/>
                  <a:ea typeface="ＭＳ Ｐゴシック" charset="-128"/>
                </a:defRPr>
              </a:lvl3pPr>
              <a:lvl4pPr marL="1600200" indent="-228600" eaLnBrk="0" hangingPunct="0">
                <a:defRPr sz="2300">
                  <a:solidFill>
                    <a:schemeClr val="tx1"/>
                  </a:solidFill>
                  <a:latin typeface="Times New Roman" charset="0"/>
                  <a:ea typeface="ＭＳ Ｐゴシック" charset="-128"/>
                </a:defRPr>
              </a:lvl4pPr>
              <a:lvl5pPr marL="2057400" indent="-228600" eaLnBrk="0" hangingPunct="0">
                <a:defRPr sz="23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3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3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3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300">
                  <a:solidFill>
                    <a:schemeClr val="tx1"/>
                  </a:solidFill>
                  <a:latin typeface="Times New Roman" charset="0"/>
                  <a:ea typeface="ＭＳ Ｐゴシック" charset="-128"/>
                </a:defRPr>
              </a:lvl9pPr>
            </a:lstStyle>
            <a:p>
              <a:pPr eaLnBrk="1" hangingPunct="1">
                <a:defRPr/>
              </a:pPr>
              <a:endParaRPr lang="en-US" altLang="en-US" sz="1624"/>
            </a:p>
          </p:txBody>
        </p:sp>
        <p:grpSp>
          <p:nvGrpSpPr>
            <p:cNvPr id="3079" name="Group 205">
              <a:extLst>
                <a:ext uri="{FF2B5EF4-FFF2-40B4-BE49-F238E27FC236}">
                  <a16:creationId xmlns:a16="http://schemas.microsoft.com/office/drawing/2014/main" id="{A6676019-018A-944B-C4C7-D79E85D312F6}"/>
                </a:ext>
              </a:extLst>
            </p:cNvPr>
            <p:cNvGrpSpPr>
              <a:grpSpLocks/>
            </p:cNvGrpSpPr>
            <p:nvPr/>
          </p:nvGrpSpPr>
          <p:grpSpPr bwMode="auto">
            <a:xfrm>
              <a:off x="18468676" y="808014"/>
              <a:ext cx="1763258" cy="2443163"/>
              <a:chOff x="17591" y="647"/>
              <a:chExt cx="1569" cy="2174"/>
            </a:xfrm>
          </p:grpSpPr>
          <p:sp>
            <p:nvSpPr>
              <p:cNvPr id="3080" name="Oval 206">
                <a:extLst>
                  <a:ext uri="{FF2B5EF4-FFF2-40B4-BE49-F238E27FC236}">
                    <a16:creationId xmlns:a16="http://schemas.microsoft.com/office/drawing/2014/main" id="{9296F0A9-DD8B-82D9-8397-D1BFFF8FC44E}"/>
                  </a:ext>
                </a:extLst>
              </p:cNvPr>
              <p:cNvSpPr>
                <a:spLocks noChangeArrowheads="1"/>
              </p:cNvSpPr>
              <p:nvPr/>
            </p:nvSpPr>
            <p:spPr bwMode="auto">
              <a:xfrm>
                <a:off x="17995" y="647"/>
                <a:ext cx="1165" cy="1168"/>
              </a:xfrm>
              <a:prstGeom prst="ellipse">
                <a:avLst/>
              </a:prstGeom>
              <a:solidFill>
                <a:srgbClr val="72001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3081" name="Oval 207">
                <a:extLst>
                  <a:ext uri="{FF2B5EF4-FFF2-40B4-BE49-F238E27FC236}">
                    <a16:creationId xmlns:a16="http://schemas.microsoft.com/office/drawing/2014/main" id="{E5F237BF-BC98-0274-071B-C7B68E16D798}"/>
                  </a:ext>
                </a:extLst>
              </p:cNvPr>
              <p:cNvSpPr>
                <a:spLocks noChangeArrowheads="1"/>
              </p:cNvSpPr>
              <p:nvPr/>
            </p:nvSpPr>
            <p:spPr bwMode="auto">
              <a:xfrm>
                <a:off x="17591" y="1805"/>
                <a:ext cx="554" cy="554"/>
              </a:xfrm>
              <a:prstGeom prst="ellipse">
                <a:avLst/>
              </a:prstGeom>
              <a:solidFill>
                <a:srgbClr val="72001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3082" name="Oval 208">
                <a:extLst>
                  <a:ext uri="{FF2B5EF4-FFF2-40B4-BE49-F238E27FC236}">
                    <a16:creationId xmlns:a16="http://schemas.microsoft.com/office/drawing/2014/main" id="{D4B06E41-224D-1086-C05B-9D3D6C7AD333}"/>
                  </a:ext>
                </a:extLst>
              </p:cNvPr>
              <p:cNvSpPr>
                <a:spLocks noChangeArrowheads="1"/>
              </p:cNvSpPr>
              <p:nvPr/>
            </p:nvSpPr>
            <p:spPr bwMode="auto">
              <a:xfrm>
                <a:off x="18433" y="2533"/>
                <a:ext cx="291" cy="288"/>
              </a:xfrm>
              <a:prstGeom prst="ellipse">
                <a:avLst/>
              </a:prstGeom>
              <a:solidFill>
                <a:srgbClr val="72001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3083" name="Rectangle 209">
                <a:extLst>
                  <a:ext uri="{FF2B5EF4-FFF2-40B4-BE49-F238E27FC236}">
                    <a16:creationId xmlns:a16="http://schemas.microsoft.com/office/drawing/2014/main" id="{25CF4B22-1A0A-2EA7-148E-FF9B991D2E7E}"/>
                  </a:ext>
                </a:extLst>
              </p:cNvPr>
              <p:cNvSpPr>
                <a:spLocks noChangeArrowheads="1"/>
              </p:cNvSpPr>
              <p:nvPr/>
            </p:nvSpPr>
            <p:spPr bwMode="auto">
              <a:xfrm>
                <a:off x="19043" y="1006"/>
                <a:ext cx="1" cy="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3084" name="Rectangle 210">
                <a:extLst>
                  <a:ext uri="{FF2B5EF4-FFF2-40B4-BE49-F238E27FC236}">
                    <a16:creationId xmlns:a16="http://schemas.microsoft.com/office/drawing/2014/main" id="{9D247F7E-8229-B4FD-2C1C-22F41C2146B2}"/>
                  </a:ext>
                </a:extLst>
              </p:cNvPr>
              <p:cNvSpPr>
                <a:spLocks noChangeArrowheads="1"/>
              </p:cNvSpPr>
              <p:nvPr/>
            </p:nvSpPr>
            <p:spPr bwMode="auto">
              <a:xfrm>
                <a:off x="18319" y="1690"/>
                <a:ext cx="1" cy="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3085" name="Rectangle 211">
                <a:extLst>
                  <a:ext uri="{FF2B5EF4-FFF2-40B4-BE49-F238E27FC236}">
                    <a16:creationId xmlns:a16="http://schemas.microsoft.com/office/drawing/2014/main" id="{C84F531F-2547-CBF5-AF54-4CDA76B7F5EB}"/>
                  </a:ext>
                </a:extLst>
              </p:cNvPr>
              <p:cNvSpPr>
                <a:spLocks noChangeArrowheads="1"/>
              </p:cNvSpPr>
              <p:nvPr/>
            </p:nvSpPr>
            <p:spPr bwMode="auto">
              <a:xfrm>
                <a:off x="18995" y="931"/>
                <a:ext cx="1" cy="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3086" name="Rectangle 212">
                <a:extLst>
                  <a:ext uri="{FF2B5EF4-FFF2-40B4-BE49-F238E27FC236}">
                    <a16:creationId xmlns:a16="http://schemas.microsoft.com/office/drawing/2014/main" id="{7DFA681E-5663-89C4-F7F8-714B9CC41D89}"/>
                  </a:ext>
                </a:extLst>
              </p:cNvPr>
              <p:cNvSpPr>
                <a:spLocks noChangeArrowheads="1"/>
              </p:cNvSpPr>
              <p:nvPr/>
            </p:nvSpPr>
            <p:spPr bwMode="auto">
              <a:xfrm>
                <a:off x="18490" y="1752"/>
                <a:ext cx="1" cy="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3087" name="Rectangle 213">
                <a:extLst>
                  <a:ext uri="{FF2B5EF4-FFF2-40B4-BE49-F238E27FC236}">
                    <a16:creationId xmlns:a16="http://schemas.microsoft.com/office/drawing/2014/main" id="{3D42A2E4-5247-1AF3-FC22-6E973D503068}"/>
                  </a:ext>
                </a:extLst>
              </p:cNvPr>
              <p:cNvSpPr>
                <a:spLocks noChangeArrowheads="1"/>
              </p:cNvSpPr>
              <p:nvPr/>
            </p:nvSpPr>
            <p:spPr bwMode="auto">
              <a:xfrm>
                <a:off x="18490" y="1752"/>
                <a:ext cx="1" cy="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3088" name="Freeform 214">
                <a:extLst>
                  <a:ext uri="{FF2B5EF4-FFF2-40B4-BE49-F238E27FC236}">
                    <a16:creationId xmlns:a16="http://schemas.microsoft.com/office/drawing/2014/main" id="{D193BDBF-6985-8C18-D64F-6AFBA52AEA2C}"/>
                  </a:ext>
                </a:extLst>
              </p:cNvPr>
              <p:cNvSpPr>
                <a:spLocks/>
              </p:cNvSpPr>
              <p:nvPr/>
            </p:nvSpPr>
            <p:spPr bwMode="auto">
              <a:xfrm>
                <a:off x="18950" y="1180"/>
                <a:ext cx="48" cy="42"/>
              </a:xfrm>
              <a:custGeom>
                <a:avLst/>
                <a:gdLst>
                  <a:gd name="T0" fmla="*/ 162 w 16"/>
                  <a:gd name="T1" fmla="*/ 729 h 14"/>
                  <a:gd name="T2" fmla="*/ 162 w 16"/>
                  <a:gd name="T3" fmla="*/ 648 h 14"/>
                  <a:gd name="T4" fmla="*/ 324 w 16"/>
                  <a:gd name="T5" fmla="*/ 486 h 14"/>
                  <a:gd name="T6" fmla="*/ 567 w 16"/>
                  <a:gd name="T7" fmla="*/ 486 h 14"/>
                  <a:gd name="T8" fmla="*/ 567 w 16"/>
                  <a:gd name="T9" fmla="*/ 810 h 14"/>
                  <a:gd name="T10" fmla="*/ 729 w 16"/>
                  <a:gd name="T11" fmla="*/ 810 h 14"/>
                  <a:gd name="T12" fmla="*/ 729 w 16"/>
                  <a:gd name="T13" fmla="*/ 486 h 14"/>
                  <a:gd name="T14" fmla="*/ 1134 w 16"/>
                  <a:gd name="T15" fmla="*/ 405 h 14"/>
                  <a:gd name="T16" fmla="*/ 1134 w 16"/>
                  <a:gd name="T17" fmla="*/ 486 h 14"/>
                  <a:gd name="T18" fmla="*/ 1215 w 16"/>
                  <a:gd name="T19" fmla="*/ 810 h 14"/>
                  <a:gd name="T20" fmla="*/ 891 w 16"/>
                  <a:gd name="T21" fmla="*/ 1053 h 14"/>
                  <a:gd name="T22" fmla="*/ 891 w 16"/>
                  <a:gd name="T23" fmla="*/ 1134 h 14"/>
                  <a:gd name="T24" fmla="*/ 1296 w 16"/>
                  <a:gd name="T25" fmla="*/ 1134 h 14"/>
                  <a:gd name="T26" fmla="*/ 1215 w 16"/>
                  <a:gd name="T27" fmla="*/ 0 h 14"/>
                  <a:gd name="T28" fmla="*/ 1134 w 16"/>
                  <a:gd name="T29" fmla="*/ 0 h 14"/>
                  <a:gd name="T30" fmla="*/ 1134 w 16"/>
                  <a:gd name="T31" fmla="*/ 0 h 14"/>
                  <a:gd name="T32" fmla="*/ 891 w 16"/>
                  <a:gd name="T33" fmla="*/ 162 h 14"/>
                  <a:gd name="T34" fmla="*/ 324 w 16"/>
                  <a:gd name="T35" fmla="*/ 243 h 14"/>
                  <a:gd name="T36" fmla="*/ 81 w 16"/>
                  <a:gd name="T37" fmla="*/ 162 h 14"/>
                  <a:gd name="T38" fmla="*/ 81 w 16"/>
                  <a:gd name="T39" fmla="*/ 81 h 14"/>
                  <a:gd name="T40" fmla="*/ 0 w 16"/>
                  <a:gd name="T41" fmla="*/ 81 h 14"/>
                  <a:gd name="T42" fmla="*/ 0 w 16"/>
                  <a:gd name="T43" fmla="*/ 729 h 14"/>
                  <a:gd name="T44" fmla="*/ 162 w 16"/>
                  <a:gd name="T45" fmla="*/ 729 h 1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16" h="14">
                    <a:moveTo>
                      <a:pt x="2" y="9"/>
                    </a:moveTo>
                    <a:cubicBezTo>
                      <a:pt x="2" y="9"/>
                      <a:pt x="2" y="9"/>
                      <a:pt x="2" y="8"/>
                    </a:cubicBezTo>
                    <a:cubicBezTo>
                      <a:pt x="2" y="7"/>
                      <a:pt x="2" y="6"/>
                      <a:pt x="4" y="6"/>
                    </a:cubicBezTo>
                    <a:cubicBezTo>
                      <a:pt x="5" y="6"/>
                      <a:pt x="7" y="6"/>
                      <a:pt x="7" y="6"/>
                    </a:cubicBezTo>
                    <a:cubicBezTo>
                      <a:pt x="7" y="10"/>
                      <a:pt x="7" y="10"/>
                      <a:pt x="7" y="10"/>
                    </a:cubicBezTo>
                    <a:cubicBezTo>
                      <a:pt x="8" y="11"/>
                      <a:pt x="9" y="10"/>
                      <a:pt x="9" y="10"/>
                    </a:cubicBezTo>
                    <a:cubicBezTo>
                      <a:pt x="9" y="6"/>
                      <a:pt x="9" y="6"/>
                      <a:pt x="9" y="6"/>
                    </a:cubicBezTo>
                    <a:cubicBezTo>
                      <a:pt x="9" y="6"/>
                      <a:pt x="13" y="5"/>
                      <a:pt x="14" y="5"/>
                    </a:cubicBezTo>
                    <a:cubicBezTo>
                      <a:pt x="14" y="5"/>
                      <a:pt x="14" y="5"/>
                      <a:pt x="14" y="6"/>
                    </a:cubicBezTo>
                    <a:cubicBezTo>
                      <a:pt x="15" y="7"/>
                      <a:pt x="15" y="8"/>
                      <a:pt x="15" y="10"/>
                    </a:cubicBezTo>
                    <a:cubicBezTo>
                      <a:pt x="15" y="12"/>
                      <a:pt x="12" y="12"/>
                      <a:pt x="11" y="13"/>
                    </a:cubicBezTo>
                    <a:cubicBezTo>
                      <a:pt x="11" y="14"/>
                      <a:pt x="11" y="14"/>
                      <a:pt x="11" y="14"/>
                    </a:cubicBezTo>
                    <a:cubicBezTo>
                      <a:pt x="13" y="14"/>
                      <a:pt x="15" y="14"/>
                      <a:pt x="16" y="14"/>
                    </a:cubicBezTo>
                    <a:cubicBezTo>
                      <a:pt x="16" y="8"/>
                      <a:pt x="16" y="5"/>
                      <a:pt x="15" y="0"/>
                    </a:cubicBezTo>
                    <a:cubicBezTo>
                      <a:pt x="14" y="0"/>
                      <a:pt x="14" y="0"/>
                      <a:pt x="14" y="0"/>
                    </a:cubicBezTo>
                    <a:cubicBezTo>
                      <a:pt x="14" y="0"/>
                      <a:pt x="14" y="0"/>
                      <a:pt x="14" y="0"/>
                    </a:cubicBezTo>
                    <a:cubicBezTo>
                      <a:pt x="14" y="2"/>
                      <a:pt x="13" y="2"/>
                      <a:pt x="11" y="2"/>
                    </a:cubicBezTo>
                    <a:cubicBezTo>
                      <a:pt x="10" y="3"/>
                      <a:pt x="7" y="3"/>
                      <a:pt x="4" y="3"/>
                    </a:cubicBezTo>
                    <a:cubicBezTo>
                      <a:pt x="2" y="3"/>
                      <a:pt x="1" y="3"/>
                      <a:pt x="1" y="2"/>
                    </a:cubicBezTo>
                    <a:cubicBezTo>
                      <a:pt x="1" y="1"/>
                      <a:pt x="1" y="1"/>
                      <a:pt x="1" y="1"/>
                    </a:cubicBezTo>
                    <a:cubicBezTo>
                      <a:pt x="0" y="1"/>
                      <a:pt x="0" y="1"/>
                      <a:pt x="0" y="1"/>
                    </a:cubicBezTo>
                    <a:cubicBezTo>
                      <a:pt x="0" y="4"/>
                      <a:pt x="0" y="6"/>
                      <a:pt x="0" y="9"/>
                    </a:cubicBezTo>
                    <a:cubicBezTo>
                      <a:pt x="1" y="9"/>
                      <a:pt x="1" y="9"/>
                      <a:pt x="2"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089" name="Freeform 215">
                <a:extLst>
                  <a:ext uri="{FF2B5EF4-FFF2-40B4-BE49-F238E27FC236}">
                    <a16:creationId xmlns:a16="http://schemas.microsoft.com/office/drawing/2014/main" id="{1C933F65-5DA1-8DB9-E225-D2D5BE7F401B}"/>
                  </a:ext>
                </a:extLst>
              </p:cNvPr>
              <p:cNvSpPr>
                <a:spLocks/>
              </p:cNvSpPr>
              <p:nvPr/>
            </p:nvSpPr>
            <p:spPr bwMode="auto">
              <a:xfrm>
                <a:off x="18259" y="1482"/>
                <a:ext cx="60" cy="51"/>
              </a:xfrm>
              <a:custGeom>
                <a:avLst/>
                <a:gdLst>
                  <a:gd name="T0" fmla="*/ 1134 w 20"/>
                  <a:gd name="T1" fmla="*/ 81 h 17"/>
                  <a:gd name="T2" fmla="*/ 1134 w 20"/>
                  <a:gd name="T3" fmla="*/ 81 h 17"/>
                  <a:gd name="T4" fmla="*/ 1134 w 20"/>
                  <a:gd name="T5" fmla="*/ 405 h 17"/>
                  <a:gd name="T6" fmla="*/ 972 w 20"/>
                  <a:gd name="T7" fmla="*/ 567 h 17"/>
                  <a:gd name="T8" fmla="*/ 729 w 20"/>
                  <a:gd name="T9" fmla="*/ 324 h 17"/>
                  <a:gd name="T10" fmla="*/ 567 w 20"/>
                  <a:gd name="T11" fmla="*/ 405 h 17"/>
                  <a:gd name="T12" fmla="*/ 810 w 20"/>
                  <a:gd name="T13" fmla="*/ 648 h 17"/>
                  <a:gd name="T14" fmla="*/ 567 w 20"/>
                  <a:gd name="T15" fmla="*/ 891 h 17"/>
                  <a:gd name="T16" fmla="*/ 486 w 20"/>
                  <a:gd name="T17" fmla="*/ 891 h 17"/>
                  <a:gd name="T18" fmla="*/ 324 w 20"/>
                  <a:gd name="T19" fmla="*/ 729 h 17"/>
                  <a:gd name="T20" fmla="*/ 324 w 20"/>
                  <a:gd name="T21" fmla="*/ 324 h 17"/>
                  <a:gd name="T22" fmla="*/ 243 w 20"/>
                  <a:gd name="T23" fmla="*/ 243 h 17"/>
                  <a:gd name="T24" fmla="*/ 0 w 20"/>
                  <a:gd name="T25" fmla="*/ 567 h 17"/>
                  <a:gd name="T26" fmla="*/ 729 w 20"/>
                  <a:gd name="T27" fmla="*/ 1377 h 17"/>
                  <a:gd name="T28" fmla="*/ 810 w 20"/>
                  <a:gd name="T29" fmla="*/ 1296 h 17"/>
                  <a:gd name="T30" fmla="*/ 810 w 20"/>
                  <a:gd name="T31" fmla="*/ 1215 h 17"/>
                  <a:gd name="T32" fmla="*/ 891 w 20"/>
                  <a:gd name="T33" fmla="*/ 972 h 17"/>
                  <a:gd name="T34" fmla="*/ 1215 w 20"/>
                  <a:gd name="T35" fmla="*/ 567 h 17"/>
                  <a:gd name="T36" fmla="*/ 1539 w 20"/>
                  <a:gd name="T37" fmla="*/ 486 h 17"/>
                  <a:gd name="T38" fmla="*/ 1620 w 20"/>
                  <a:gd name="T39" fmla="*/ 567 h 17"/>
                  <a:gd name="T40" fmla="*/ 1620 w 20"/>
                  <a:gd name="T41" fmla="*/ 486 h 17"/>
                  <a:gd name="T42" fmla="*/ 1215 w 20"/>
                  <a:gd name="T43" fmla="*/ 0 h 17"/>
                  <a:gd name="T44" fmla="*/ 1134 w 20"/>
                  <a:gd name="T45" fmla="*/ 81 h 1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0" h="17">
                    <a:moveTo>
                      <a:pt x="14" y="1"/>
                    </a:moveTo>
                    <a:cubicBezTo>
                      <a:pt x="14" y="1"/>
                      <a:pt x="14" y="1"/>
                      <a:pt x="14" y="1"/>
                    </a:cubicBezTo>
                    <a:cubicBezTo>
                      <a:pt x="15" y="2"/>
                      <a:pt x="15" y="3"/>
                      <a:pt x="14" y="5"/>
                    </a:cubicBezTo>
                    <a:cubicBezTo>
                      <a:pt x="13" y="5"/>
                      <a:pt x="12" y="7"/>
                      <a:pt x="12" y="7"/>
                    </a:cubicBezTo>
                    <a:cubicBezTo>
                      <a:pt x="11" y="7"/>
                      <a:pt x="9" y="4"/>
                      <a:pt x="9" y="4"/>
                    </a:cubicBezTo>
                    <a:cubicBezTo>
                      <a:pt x="8" y="4"/>
                      <a:pt x="8" y="4"/>
                      <a:pt x="7" y="5"/>
                    </a:cubicBezTo>
                    <a:cubicBezTo>
                      <a:pt x="8" y="5"/>
                      <a:pt x="10" y="8"/>
                      <a:pt x="10" y="8"/>
                    </a:cubicBezTo>
                    <a:cubicBezTo>
                      <a:pt x="7" y="11"/>
                      <a:pt x="7" y="11"/>
                      <a:pt x="7" y="11"/>
                    </a:cubicBezTo>
                    <a:cubicBezTo>
                      <a:pt x="7" y="12"/>
                      <a:pt x="6" y="12"/>
                      <a:pt x="6" y="11"/>
                    </a:cubicBezTo>
                    <a:cubicBezTo>
                      <a:pt x="5" y="11"/>
                      <a:pt x="4" y="10"/>
                      <a:pt x="4" y="9"/>
                    </a:cubicBezTo>
                    <a:cubicBezTo>
                      <a:pt x="2" y="7"/>
                      <a:pt x="4" y="5"/>
                      <a:pt x="4" y="4"/>
                    </a:cubicBezTo>
                    <a:cubicBezTo>
                      <a:pt x="4" y="4"/>
                      <a:pt x="4" y="3"/>
                      <a:pt x="3" y="3"/>
                    </a:cubicBezTo>
                    <a:cubicBezTo>
                      <a:pt x="2" y="4"/>
                      <a:pt x="1" y="6"/>
                      <a:pt x="0" y="7"/>
                    </a:cubicBezTo>
                    <a:cubicBezTo>
                      <a:pt x="4" y="11"/>
                      <a:pt x="6" y="13"/>
                      <a:pt x="9" y="17"/>
                    </a:cubicBezTo>
                    <a:cubicBezTo>
                      <a:pt x="10" y="17"/>
                      <a:pt x="10" y="16"/>
                      <a:pt x="10" y="16"/>
                    </a:cubicBezTo>
                    <a:cubicBezTo>
                      <a:pt x="10" y="16"/>
                      <a:pt x="10" y="16"/>
                      <a:pt x="10" y="15"/>
                    </a:cubicBezTo>
                    <a:cubicBezTo>
                      <a:pt x="9" y="14"/>
                      <a:pt x="9" y="13"/>
                      <a:pt x="11" y="12"/>
                    </a:cubicBezTo>
                    <a:cubicBezTo>
                      <a:pt x="12" y="11"/>
                      <a:pt x="14" y="9"/>
                      <a:pt x="15" y="7"/>
                    </a:cubicBezTo>
                    <a:cubicBezTo>
                      <a:pt x="18" y="5"/>
                      <a:pt x="18" y="5"/>
                      <a:pt x="19" y="6"/>
                    </a:cubicBezTo>
                    <a:cubicBezTo>
                      <a:pt x="19" y="6"/>
                      <a:pt x="19" y="6"/>
                      <a:pt x="20" y="7"/>
                    </a:cubicBezTo>
                    <a:cubicBezTo>
                      <a:pt x="20" y="6"/>
                      <a:pt x="20" y="6"/>
                      <a:pt x="20" y="6"/>
                    </a:cubicBezTo>
                    <a:cubicBezTo>
                      <a:pt x="19" y="4"/>
                      <a:pt x="17" y="2"/>
                      <a:pt x="15" y="0"/>
                    </a:cubicBezTo>
                    <a:cubicBezTo>
                      <a:pt x="14" y="0"/>
                      <a:pt x="14" y="1"/>
                      <a:pt x="1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090" name="Freeform 216">
                <a:extLst>
                  <a:ext uri="{FF2B5EF4-FFF2-40B4-BE49-F238E27FC236}">
                    <a16:creationId xmlns:a16="http://schemas.microsoft.com/office/drawing/2014/main" id="{4B525689-5842-4178-240C-C7AB9928B782}"/>
                  </a:ext>
                </a:extLst>
              </p:cNvPr>
              <p:cNvSpPr>
                <a:spLocks/>
              </p:cNvSpPr>
              <p:nvPr/>
            </p:nvSpPr>
            <p:spPr bwMode="auto">
              <a:xfrm>
                <a:off x="18947" y="1240"/>
                <a:ext cx="51" cy="57"/>
              </a:xfrm>
              <a:custGeom>
                <a:avLst/>
                <a:gdLst>
                  <a:gd name="T0" fmla="*/ 324 w 17"/>
                  <a:gd name="T1" fmla="*/ 729 h 19"/>
                  <a:gd name="T2" fmla="*/ 1134 w 17"/>
                  <a:gd name="T3" fmla="*/ 486 h 19"/>
                  <a:gd name="T4" fmla="*/ 1296 w 17"/>
                  <a:gd name="T5" fmla="*/ 567 h 19"/>
                  <a:gd name="T6" fmla="*/ 1296 w 17"/>
                  <a:gd name="T7" fmla="*/ 648 h 19"/>
                  <a:gd name="T8" fmla="*/ 1377 w 17"/>
                  <a:gd name="T9" fmla="*/ 648 h 19"/>
                  <a:gd name="T10" fmla="*/ 1377 w 17"/>
                  <a:gd name="T11" fmla="*/ 0 h 19"/>
                  <a:gd name="T12" fmla="*/ 1296 w 17"/>
                  <a:gd name="T13" fmla="*/ 0 h 19"/>
                  <a:gd name="T14" fmla="*/ 1296 w 17"/>
                  <a:gd name="T15" fmla="*/ 81 h 19"/>
                  <a:gd name="T16" fmla="*/ 1053 w 17"/>
                  <a:gd name="T17" fmla="*/ 243 h 19"/>
                  <a:gd name="T18" fmla="*/ 81 w 17"/>
                  <a:gd name="T19" fmla="*/ 486 h 19"/>
                  <a:gd name="T20" fmla="*/ 0 w 17"/>
                  <a:gd name="T21" fmla="*/ 486 h 19"/>
                  <a:gd name="T22" fmla="*/ 81 w 17"/>
                  <a:gd name="T23" fmla="*/ 729 h 19"/>
                  <a:gd name="T24" fmla="*/ 972 w 17"/>
                  <a:gd name="T25" fmla="*/ 1215 h 19"/>
                  <a:gd name="T26" fmla="*/ 1134 w 17"/>
                  <a:gd name="T27" fmla="*/ 1458 h 19"/>
                  <a:gd name="T28" fmla="*/ 1134 w 17"/>
                  <a:gd name="T29" fmla="*/ 1458 h 19"/>
                  <a:gd name="T30" fmla="*/ 1296 w 17"/>
                  <a:gd name="T31" fmla="*/ 1539 h 19"/>
                  <a:gd name="T32" fmla="*/ 1296 w 17"/>
                  <a:gd name="T33" fmla="*/ 972 h 19"/>
                  <a:gd name="T34" fmla="*/ 1215 w 17"/>
                  <a:gd name="T35" fmla="*/ 972 h 19"/>
                  <a:gd name="T36" fmla="*/ 1215 w 17"/>
                  <a:gd name="T37" fmla="*/ 1053 h 19"/>
                  <a:gd name="T38" fmla="*/ 1053 w 17"/>
                  <a:gd name="T39" fmla="*/ 1053 h 19"/>
                  <a:gd name="T40" fmla="*/ 324 w 17"/>
                  <a:gd name="T41" fmla="*/ 729 h 1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7" h="19">
                    <a:moveTo>
                      <a:pt x="4" y="9"/>
                    </a:moveTo>
                    <a:cubicBezTo>
                      <a:pt x="9" y="7"/>
                      <a:pt x="9" y="7"/>
                      <a:pt x="14" y="6"/>
                    </a:cubicBezTo>
                    <a:cubicBezTo>
                      <a:pt x="15" y="6"/>
                      <a:pt x="16" y="6"/>
                      <a:pt x="16" y="7"/>
                    </a:cubicBezTo>
                    <a:cubicBezTo>
                      <a:pt x="16" y="8"/>
                      <a:pt x="16" y="8"/>
                      <a:pt x="16" y="8"/>
                    </a:cubicBezTo>
                    <a:cubicBezTo>
                      <a:pt x="17" y="8"/>
                      <a:pt x="17" y="8"/>
                      <a:pt x="17" y="8"/>
                    </a:cubicBezTo>
                    <a:cubicBezTo>
                      <a:pt x="17" y="5"/>
                      <a:pt x="17" y="3"/>
                      <a:pt x="17" y="0"/>
                    </a:cubicBezTo>
                    <a:cubicBezTo>
                      <a:pt x="16" y="0"/>
                      <a:pt x="16" y="0"/>
                      <a:pt x="16" y="0"/>
                    </a:cubicBezTo>
                    <a:cubicBezTo>
                      <a:pt x="16" y="1"/>
                      <a:pt x="16" y="1"/>
                      <a:pt x="16" y="1"/>
                    </a:cubicBezTo>
                    <a:cubicBezTo>
                      <a:pt x="16" y="2"/>
                      <a:pt x="15" y="3"/>
                      <a:pt x="13" y="3"/>
                    </a:cubicBezTo>
                    <a:cubicBezTo>
                      <a:pt x="12" y="3"/>
                      <a:pt x="1" y="6"/>
                      <a:pt x="1" y="6"/>
                    </a:cubicBezTo>
                    <a:cubicBezTo>
                      <a:pt x="0" y="6"/>
                      <a:pt x="0" y="6"/>
                      <a:pt x="0" y="6"/>
                    </a:cubicBezTo>
                    <a:cubicBezTo>
                      <a:pt x="0" y="7"/>
                      <a:pt x="1" y="8"/>
                      <a:pt x="1" y="9"/>
                    </a:cubicBezTo>
                    <a:cubicBezTo>
                      <a:pt x="5" y="11"/>
                      <a:pt x="10" y="14"/>
                      <a:pt x="12" y="15"/>
                    </a:cubicBezTo>
                    <a:cubicBezTo>
                      <a:pt x="14" y="16"/>
                      <a:pt x="14" y="17"/>
                      <a:pt x="14" y="18"/>
                    </a:cubicBezTo>
                    <a:cubicBezTo>
                      <a:pt x="14" y="18"/>
                      <a:pt x="14" y="18"/>
                      <a:pt x="14" y="18"/>
                    </a:cubicBezTo>
                    <a:cubicBezTo>
                      <a:pt x="15" y="19"/>
                      <a:pt x="15" y="19"/>
                      <a:pt x="16" y="19"/>
                    </a:cubicBezTo>
                    <a:cubicBezTo>
                      <a:pt x="16" y="17"/>
                      <a:pt x="16" y="14"/>
                      <a:pt x="16" y="12"/>
                    </a:cubicBezTo>
                    <a:cubicBezTo>
                      <a:pt x="15" y="12"/>
                      <a:pt x="15" y="12"/>
                      <a:pt x="15" y="12"/>
                    </a:cubicBezTo>
                    <a:cubicBezTo>
                      <a:pt x="15" y="13"/>
                      <a:pt x="15" y="13"/>
                      <a:pt x="15" y="13"/>
                    </a:cubicBezTo>
                    <a:cubicBezTo>
                      <a:pt x="15" y="14"/>
                      <a:pt x="15" y="14"/>
                      <a:pt x="13" y="13"/>
                    </a:cubicBezTo>
                    <a:cubicBezTo>
                      <a:pt x="10" y="12"/>
                      <a:pt x="7" y="10"/>
                      <a:pt x="4"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091" name="Freeform 217">
                <a:extLst>
                  <a:ext uri="{FF2B5EF4-FFF2-40B4-BE49-F238E27FC236}">
                    <a16:creationId xmlns:a16="http://schemas.microsoft.com/office/drawing/2014/main" id="{DCAB7A46-B955-3CCF-8A39-ED20AA1FB2E0}"/>
                  </a:ext>
                </a:extLst>
              </p:cNvPr>
              <p:cNvSpPr>
                <a:spLocks/>
              </p:cNvSpPr>
              <p:nvPr/>
            </p:nvSpPr>
            <p:spPr bwMode="auto">
              <a:xfrm>
                <a:off x="18864" y="961"/>
                <a:ext cx="53" cy="48"/>
              </a:xfrm>
              <a:custGeom>
                <a:avLst/>
                <a:gdLst>
                  <a:gd name="T0" fmla="*/ 0 w 18"/>
                  <a:gd name="T1" fmla="*/ 810 h 16"/>
                  <a:gd name="T2" fmla="*/ 80 w 18"/>
                  <a:gd name="T3" fmla="*/ 729 h 16"/>
                  <a:gd name="T4" fmla="*/ 156 w 18"/>
                  <a:gd name="T5" fmla="*/ 729 h 16"/>
                  <a:gd name="T6" fmla="*/ 459 w 18"/>
                  <a:gd name="T7" fmla="*/ 729 h 16"/>
                  <a:gd name="T8" fmla="*/ 816 w 18"/>
                  <a:gd name="T9" fmla="*/ 405 h 16"/>
                  <a:gd name="T10" fmla="*/ 892 w 18"/>
                  <a:gd name="T11" fmla="*/ 81 h 16"/>
                  <a:gd name="T12" fmla="*/ 892 w 18"/>
                  <a:gd name="T13" fmla="*/ 81 h 16"/>
                  <a:gd name="T14" fmla="*/ 972 w 18"/>
                  <a:gd name="T15" fmla="*/ 0 h 16"/>
                  <a:gd name="T16" fmla="*/ 1352 w 18"/>
                  <a:gd name="T17" fmla="*/ 486 h 16"/>
                  <a:gd name="T18" fmla="*/ 1275 w 18"/>
                  <a:gd name="T19" fmla="*/ 567 h 16"/>
                  <a:gd name="T20" fmla="*/ 1195 w 18"/>
                  <a:gd name="T21" fmla="*/ 486 h 16"/>
                  <a:gd name="T22" fmla="*/ 972 w 18"/>
                  <a:gd name="T23" fmla="*/ 567 h 16"/>
                  <a:gd name="T24" fmla="*/ 539 w 18"/>
                  <a:gd name="T25" fmla="*/ 891 h 16"/>
                  <a:gd name="T26" fmla="*/ 459 w 18"/>
                  <a:gd name="T27" fmla="*/ 1134 h 16"/>
                  <a:gd name="T28" fmla="*/ 539 w 18"/>
                  <a:gd name="T29" fmla="*/ 1215 h 16"/>
                  <a:gd name="T30" fmla="*/ 383 w 18"/>
                  <a:gd name="T31" fmla="*/ 1296 h 16"/>
                  <a:gd name="T32" fmla="*/ 0 w 18"/>
                  <a:gd name="T33" fmla="*/ 810 h 1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8" h="16">
                    <a:moveTo>
                      <a:pt x="0" y="10"/>
                    </a:moveTo>
                    <a:cubicBezTo>
                      <a:pt x="0" y="9"/>
                      <a:pt x="1" y="9"/>
                      <a:pt x="1" y="9"/>
                    </a:cubicBezTo>
                    <a:cubicBezTo>
                      <a:pt x="2" y="9"/>
                      <a:pt x="2" y="9"/>
                      <a:pt x="2" y="9"/>
                    </a:cubicBezTo>
                    <a:cubicBezTo>
                      <a:pt x="3" y="10"/>
                      <a:pt x="4" y="11"/>
                      <a:pt x="6" y="9"/>
                    </a:cubicBezTo>
                    <a:cubicBezTo>
                      <a:pt x="7" y="8"/>
                      <a:pt x="10" y="5"/>
                      <a:pt x="11" y="5"/>
                    </a:cubicBezTo>
                    <a:cubicBezTo>
                      <a:pt x="12" y="4"/>
                      <a:pt x="13" y="3"/>
                      <a:pt x="12" y="1"/>
                    </a:cubicBezTo>
                    <a:cubicBezTo>
                      <a:pt x="12" y="1"/>
                      <a:pt x="12" y="1"/>
                      <a:pt x="12" y="1"/>
                    </a:cubicBezTo>
                    <a:cubicBezTo>
                      <a:pt x="12" y="0"/>
                      <a:pt x="13" y="0"/>
                      <a:pt x="13" y="0"/>
                    </a:cubicBezTo>
                    <a:cubicBezTo>
                      <a:pt x="15" y="2"/>
                      <a:pt x="17" y="5"/>
                      <a:pt x="18" y="6"/>
                    </a:cubicBezTo>
                    <a:cubicBezTo>
                      <a:pt x="18" y="7"/>
                      <a:pt x="17" y="7"/>
                      <a:pt x="17" y="7"/>
                    </a:cubicBezTo>
                    <a:cubicBezTo>
                      <a:pt x="17" y="7"/>
                      <a:pt x="16" y="7"/>
                      <a:pt x="16" y="6"/>
                    </a:cubicBezTo>
                    <a:cubicBezTo>
                      <a:pt x="15" y="5"/>
                      <a:pt x="14" y="6"/>
                      <a:pt x="13" y="7"/>
                    </a:cubicBezTo>
                    <a:cubicBezTo>
                      <a:pt x="11" y="9"/>
                      <a:pt x="9" y="10"/>
                      <a:pt x="7" y="11"/>
                    </a:cubicBezTo>
                    <a:cubicBezTo>
                      <a:pt x="6" y="13"/>
                      <a:pt x="5" y="13"/>
                      <a:pt x="6" y="14"/>
                    </a:cubicBezTo>
                    <a:cubicBezTo>
                      <a:pt x="6" y="15"/>
                      <a:pt x="6" y="15"/>
                      <a:pt x="7" y="15"/>
                    </a:cubicBezTo>
                    <a:cubicBezTo>
                      <a:pt x="6" y="16"/>
                      <a:pt x="6" y="16"/>
                      <a:pt x="5" y="16"/>
                    </a:cubicBezTo>
                    <a:cubicBezTo>
                      <a:pt x="4" y="14"/>
                      <a:pt x="2" y="11"/>
                      <a:pt x="0"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092" name="Freeform 218">
                <a:extLst>
                  <a:ext uri="{FF2B5EF4-FFF2-40B4-BE49-F238E27FC236}">
                    <a16:creationId xmlns:a16="http://schemas.microsoft.com/office/drawing/2014/main" id="{833D4FB9-CC9E-90DD-E887-55BB47ECB300}"/>
                  </a:ext>
                </a:extLst>
              </p:cNvPr>
              <p:cNvSpPr>
                <a:spLocks/>
              </p:cNvSpPr>
              <p:nvPr/>
            </p:nvSpPr>
            <p:spPr bwMode="auto">
              <a:xfrm>
                <a:off x="18181" y="1069"/>
                <a:ext cx="54" cy="39"/>
              </a:xfrm>
              <a:custGeom>
                <a:avLst/>
                <a:gdLst>
                  <a:gd name="T0" fmla="*/ 1215 w 18"/>
                  <a:gd name="T1" fmla="*/ 1053 h 13"/>
                  <a:gd name="T2" fmla="*/ 1134 w 18"/>
                  <a:gd name="T3" fmla="*/ 1053 h 13"/>
                  <a:gd name="T4" fmla="*/ 1134 w 18"/>
                  <a:gd name="T5" fmla="*/ 972 h 13"/>
                  <a:gd name="T6" fmla="*/ 891 w 18"/>
                  <a:gd name="T7" fmla="*/ 729 h 13"/>
                  <a:gd name="T8" fmla="*/ 405 w 18"/>
                  <a:gd name="T9" fmla="*/ 567 h 13"/>
                  <a:gd name="T10" fmla="*/ 162 w 18"/>
                  <a:gd name="T11" fmla="*/ 567 h 13"/>
                  <a:gd name="T12" fmla="*/ 81 w 18"/>
                  <a:gd name="T13" fmla="*/ 648 h 13"/>
                  <a:gd name="T14" fmla="*/ 0 w 18"/>
                  <a:gd name="T15" fmla="*/ 567 h 13"/>
                  <a:gd name="T16" fmla="*/ 243 w 18"/>
                  <a:gd name="T17" fmla="*/ 0 h 13"/>
                  <a:gd name="T18" fmla="*/ 324 w 18"/>
                  <a:gd name="T19" fmla="*/ 0 h 13"/>
                  <a:gd name="T20" fmla="*/ 324 w 18"/>
                  <a:gd name="T21" fmla="*/ 81 h 13"/>
                  <a:gd name="T22" fmla="*/ 486 w 18"/>
                  <a:gd name="T23" fmla="*/ 324 h 13"/>
                  <a:gd name="T24" fmla="*/ 972 w 18"/>
                  <a:gd name="T25" fmla="*/ 486 h 13"/>
                  <a:gd name="T26" fmla="*/ 1296 w 18"/>
                  <a:gd name="T27" fmla="*/ 486 h 13"/>
                  <a:gd name="T28" fmla="*/ 1377 w 18"/>
                  <a:gd name="T29" fmla="*/ 405 h 13"/>
                  <a:gd name="T30" fmla="*/ 1458 w 18"/>
                  <a:gd name="T31" fmla="*/ 405 h 13"/>
                  <a:gd name="T32" fmla="*/ 1215 w 18"/>
                  <a:gd name="T33" fmla="*/ 1053 h 1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8" h="13">
                    <a:moveTo>
                      <a:pt x="15" y="13"/>
                    </a:moveTo>
                    <a:cubicBezTo>
                      <a:pt x="14" y="13"/>
                      <a:pt x="14" y="13"/>
                      <a:pt x="14" y="13"/>
                    </a:cubicBezTo>
                    <a:cubicBezTo>
                      <a:pt x="14" y="12"/>
                      <a:pt x="14" y="12"/>
                      <a:pt x="14" y="12"/>
                    </a:cubicBezTo>
                    <a:cubicBezTo>
                      <a:pt x="14" y="10"/>
                      <a:pt x="14" y="10"/>
                      <a:pt x="11" y="9"/>
                    </a:cubicBezTo>
                    <a:cubicBezTo>
                      <a:pt x="10" y="8"/>
                      <a:pt x="6" y="7"/>
                      <a:pt x="5" y="7"/>
                    </a:cubicBezTo>
                    <a:cubicBezTo>
                      <a:pt x="4" y="6"/>
                      <a:pt x="2" y="5"/>
                      <a:pt x="2" y="7"/>
                    </a:cubicBezTo>
                    <a:cubicBezTo>
                      <a:pt x="1" y="8"/>
                      <a:pt x="1" y="8"/>
                      <a:pt x="1" y="8"/>
                    </a:cubicBezTo>
                    <a:cubicBezTo>
                      <a:pt x="1" y="8"/>
                      <a:pt x="0" y="8"/>
                      <a:pt x="0" y="7"/>
                    </a:cubicBezTo>
                    <a:cubicBezTo>
                      <a:pt x="1" y="4"/>
                      <a:pt x="2" y="2"/>
                      <a:pt x="3" y="0"/>
                    </a:cubicBezTo>
                    <a:cubicBezTo>
                      <a:pt x="4" y="0"/>
                      <a:pt x="4" y="0"/>
                      <a:pt x="4" y="0"/>
                    </a:cubicBezTo>
                    <a:cubicBezTo>
                      <a:pt x="4" y="1"/>
                      <a:pt x="4" y="1"/>
                      <a:pt x="4" y="1"/>
                    </a:cubicBezTo>
                    <a:cubicBezTo>
                      <a:pt x="3" y="3"/>
                      <a:pt x="5" y="3"/>
                      <a:pt x="6" y="4"/>
                    </a:cubicBezTo>
                    <a:cubicBezTo>
                      <a:pt x="9" y="5"/>
                      <a:pt x="11" y="6"/>
                      <a:pt x="12" y="6"/>
                    </a:cubicBezTo>
                    <a:cubicBezTo>
                      <a:pt x="15" y="7"/>
                      <a:pt x="15" y="7"/>
                      <a:pt x="16" y="6"/>
                    </a:cubicBezTo>
                    <a:cubicBezTo>
                      <a:pt x="16" y="6"/>
                      <a:pt x="16" y="5"/>
                      <a:pt x="17" y="5"/>
                    </a:cubicBezTo>
                    <a:cubicBezTo>
                      <a:pt x="18" y="5"/>
                      <a:pt x="18" y="5"/>
                      <a:pt x="18" y="5"/>
                    </a:cubicBezTo>
                    <a:cubicBezTo>
                      <a:pt x="17" y="7"/>
                      <a:pt x="15" y="11"/>
                      <a:pt x="15"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093" name="Freeform 219">
                <a:extLst>
                  <a:ext uri="{FF2B5EF4-FFF2-40B4-BE49-F238E27FC236}">
                    <a16:creationId xmlns:a16="http://schemas.microsoft.com/office/drawing/2014/main" id="{91DA90BB-A0CC-718F-F6DC-EB7914DC5A2A}"/>
                  </a:ext>
                </a:extLst>
              </p:cNvPr>
              <p:cNvSpPr>
                <a:spLocks/>
              </p:cNvSpPr>
              <p:nvPr/>
            </p:nvSpPr>
            <p:spPr bwMode="auto">
              <a:xfrm>
                <a:off x="18897" y="1012"/>
                <a:ext cx="53" cy="42"/>
              </a:xfrm>
              <a:custGeom>
                <a:avLst/>
                <a:gdLst>
                  <a:gd name="T0" fmla="*/ 0 w 18"/>
                  <a:gd name="T1" fmla="*/ 648 h 14"/>
                  <a:gd name="T2" fmla="*/ 80 w 18"/>
                  <a:gd name="T3" fmla="*/ 567 h 14"/>
                  <a:gd name="T4" fmla="*/ 156 w 18"/>
                  <a:gd name="T5" fmla="*/ 648 h 14"/>
                  <a:gd name="T6" fmla="*/ 236 w 18"/>
                  <a:gd name="T7" fmla="*/ 648 h 14"/>
                  <a:gd name="T8" fmla="*/ 383 w 18"/>
                  <a:gd name="T9" fmla="*/ 567 h 14"/>
                  <a:gd name="T10" fmla="*/ 80 w 18"/>
                  <a:gd name="T11" fmla="*/ 81 h 14"/>
                  <a:gd name="T12" fmla="*/ 156 w 18"/>
                  <a:gd name="T13" fmla="*/ 0 h 14"/>
                  <a:gd name="T14" fmla="*/ 1352 w 18"/>
                  <a:gd name="T15" fmla="*/ 162 h 14"/>
                  <a:gd name="T16" fmla="*/ 1352 w 18"/>
                  <a:gd name="T17" fmla="*/ 324 h 14"/>
                  <a:gd name="T18" fmla="*/ 303 w 18"/>
                  <a:gd name="T19" fmla="*/ 162 h 14"/>
                  <a:gd name="T20" fmla="*/ 539 w 18"/>
                  <a:gd name="T21" fmla="*/ 486 h 14"/>
                  <a:gd name="T22" fmla="*/ 736 w 18"/>
                  <a:gd name="T23" fmla="*/ 405 h 14"/>
                  <a:gd name="T24" fmla="*/ 816 w 18"/>
                  <a:gd name="T25" fmla="*/ 405 h 14"/>
                  <a:gd name="T26" fmla="*/ 892 w 18"/>
                  <a:gd name="T27" fmla="*/ 567 h 14"/>
                  <a:gd name="T28" fmla="*/ 892 w 18"/>
                  <a:gd name="T29" fmla="*/ 567 h 14"/>
                  <a:gd name="T30" fmla="*/ 615 w 18"/>
                  <a:gd name="T31" fmla="*/ 729 h 14"/>
                  <a:gd name="T32" fmla="*/ 695 w 18"/>
                  <a:gd name="T33" fmla="*/ 891 h 14"/>
                  <a:gd name="T34" fmla="*/ 615 w 18"/>
                  <a:gd name="T35" fmla="*/ 972 h 14"/>
                  <a:gd name="T36" fmla="*/ 539 w 18"/>
                  <a:gd name="T37" fmla="*/ 810 h 14"/>
                  <a:gd name="T38" fmla="*/ 383 w 18"/>
                  <a:gd name="T39" fmla="*/ 891 h 14"/>
                  <a:gd name="T40" fmla="*/ 383 w 18"/>
                  <a:gd name="T41" fmla="*/ 1053 h 14"/>
                  <a:gd name="T42" fmla="*/ 383 w 18"/>
                  <a:gd name="T43" fmla="*/ 1134 h 14"/>
                  <a:gd name="T44" fmla="*/ 303 w 18"/>
                  <a:gd name="T45" fmla="*/ 1134 h 14"/>
                  <a:gd name="T46" fmla="*/ 0 w 18"/>
                  <a:gd name="T47" fmla="*/ 648 h 1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 h="14">
                    <a:moveTo>
                      <a:pt x="0" y="8"/>
                    </a:moveTo>
                    <a:cubicBezTo>
                      <a:pt x="0" y="7"/>
                      <a:pt x="1" y="7"/>
                      <a:pt x="1" y="7"/>
                    </a:cubicBezTo>
                    <a:cubicBezTo>
                      <a:pt x="1" y="7"/>
                      <a:pt x="2" y="7"/>
                      <a:pt x="2" y="8"/>
                    </a:cubicBezTo>
                    <a:cubicBezTo>
                      <a:pt x="2" y="8"/>
                      <a:pt x="2" y="9"/>
                      <a:pt x="3" y="8"/>
                    </a:cubicBezTo>
                    <a:cubicBezTo>
                      <a:pt x="4" y="8"/>
                      <a:pt x="5" y="7"/>
                      <a:pt x="5" y="7"/>
                    </a:cubicBezTo>
                    <a:cubicBezTo>
                      <a:pt x="5" y="6"/>
                      <a:pt x="3" y="3"/>
                      <a:pt x="1" y="1"/>
                    </a:cubicBezTo>
                    <a:cubicBezTo>
                      <a:pt x="2" y="0"/>
                      <a:pt x="2" y="0"/>
                      <a:pt x="2" y="0"/>
                    </a:cubicBezTo>
                    <a:cubicBezTo>
                      <a:pt x="2" y="0"/>
                      <a:pt x="17" y="2"/>
                      <a:pt x="18" y="2"/>
                    </a:cubicBezTo>
                    <a:cubicBezTo>
                      <a:pt x="18" y="2"/>
                      <a:pt x="18" y="3"/>
                      <a:pt x="18" y="4"/>
                    </a:cubicBezTo>
                    <a:cubicBezTo>
                      <a:pt x="17" y="4"/>
                      <a:pt x="5" y="2"/>
                      <a:pt x="4" y="2"/>
                    </a:cubicBezTo>
                    <a:cubicBezTo>
                      <a:pt x="5" y="3"/>
                      <a:pt x="6" y="6"/>
                      <a:pt x="7" y="6"/>
                    </a:cubicBezTo>
                    <a:cubicBezTo>
                      <a:pt x="7" y="6"/>
                      <a:pt x="9" y="5"/>
                      <a:pt x="10" y="5"/>
                    </a:cubicBezTo>
                    <a:cubicBezTo>
                      <a:pt x="10" y="4"/>
                      <a:pt x="10" y="4"/>
                      <a:pt x="11" y="5"/>
                    </a:cubicBezTo>
                    <a:cubicBezTo>
                      <a:pt x="11" y="5"/>
                      <a:pt x="12" y="6"/>
                      <a:pt x="12" y="7"/>
                    </a:cubicBezTo>
                    <a:cubicBezTo>
                      <a:pt x="12" y="7"/>
                      <a:pt x="12" y="7"/>
                      <a:pt x="12" y="7"/>
                    </a:cubicBezTo>
                    <a:cubicBezTo>
                      <a:pt x="11" y="7"/>
                      <a:pt x="9" y="9"/>
                      <a:pt x="8" y="9"/>
                    </a:cubicBezTo>
                    <a:cubicBezTo>
                      <a:pt x="9" y="10"/>
                      <a:pt x="9" y="11"/>
                      <a:pt x="9" y="11"/>
                    </a:cubicBezTo>
                    <a:cubicBezTo>
                      <a:pt x="9" y="12"/>
                      <a:pt x="8" y="12"/>
                      <a:pt x="8" y="12"/>
                    </a:cubicBezTo>
                    <a:cubicBezTo>
                      <a:pt x="7" y="10"/>
                      <a:pt x="7" y="10"/>
                      <a:pt x="7" y="10"/>
                    </a:cubicBezTo>
                    <a:cubicBezTo>
                      <a:pt x="6" y="10"/>
                      <a:pt x="5" y="11"/>
                      <a:pt x="5" y="11"/>
                    </a:cubicBezTo>
                    <a:cubicBezTo>
                      <a:pt x="4" y="11"/>
                      <a:pt x="5" y="12"/>
                      <a:pt x="5" y="13"/>
                    </a:cubicBezTo>
                    <a:cubicBezTo>
                      <a:pt x="5" y="13"/>
                      <a:pt x="5" y="13"/>
                      <a:pt x="5" y="14"/>
                    </a:cubicBezTo>
                    <a:cubicBezTo>
                      <a:pt x="4" y="14"/>
                      <a:pt x="4" y="14"/>
                      <a:pt x="4" y="14"/>
                    </a:cubicBezTo>
                    <a:cubicBezTo>
                      <a:pt x="3" y="12"/>
                      <a:pt x="2" y="10"/>
                      <a:pt x="0"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094" name="Freeform 220">
                <a:extLst>
                  <a:ext uri="{FF2B5EF4-FFF2-40B4-BE49-F238E27FC236}">
                    <a16:creationId xmlns:a16="http://schemas.microsoft.com/office/drawing/2014/main" id="{014F5405-47FF-2AA0-0C4F-72FDF2470730}"/>
                  </a:ext>
                </a:extLst>
              </p:cNvPr>
              <p:cNvSpPr>
                <a:spLocks/>
              </p:cNvSpPr>
              <p:nvPr/>
            </p:nvSpPr>
            <p:spPr bwMode="auto">
              <a:xfrm>
                <a:off x="18912" y="1048"/>
                <a:ext cx="62" cy="33"/>
              </a:xfrm>
              <a:custGeom>
                <a:avLst/>
                <a:gdLst>
                  <a:gd name="T0" fmla="*/ 80 w 21"/>
                  <a:gd name="T1" fmla="*/ 810 h 11"/>
                  <a:gd name="T2" fmla="*/ 80 w 21"/>
                  <a:gd name="T3" fmla="*/ 648 h 11"/>
                  <a:gd name="T4" fmla="*/ 1290 w 21"/>
                  <a:gd name="T5" fmla="*/ 729 h 11"/>
                  <a:gd name="T6" fmla="*/ 1134 w 21"/>
                  <a:gd name="T7" fmla="*/ 243 h 11"/>
                  <a:gd name="T8" fmla="*/ 977 w 21"/>
                  <a:gd name="T9" fmla="*/ 162 h 11"/>
                  <a:gd name="T10" fmla="*/ 898 w 21"/>
                  <a:gd name="T11" fmla="*/ 162 h 11"/>
                  <a:gd name="T12" fmla="*/ 898 w 21"/>
                  <a:gd name="T13" fmla="*/ 81 h 11"/>
                  <a:gd name="T14" fmla="*/ 1210 w 21"/>
                  <a:gd name="T15" fmla="*/ 0 h 11"/>
                  <a:gd name="T16" fmla="*/ 1290 w 21"/>
                  <a:gd name="T17" fmla="*/ 162 h 11"/>
                  <a:gd name="T18" fmla="*/ 1518 w 21"/>
                  <a:gd name="T19" fmla="*/ 648 h 11"/>
                  <a:gd name="T20" fmla="*/ 1594 w 21"/>
                  <a:gd name="T21" fmla="*/ 810 h 11"/>
                  <a:gd name="T22" fmla="*/ 1518 w 21"/>
                  <a:gd name="T23" fmla="*/ 891 h 11"/>
                  <a:gd name="T24" fmla="*/ 1290 w 21"/>
                  <a:gd name="T25" fmla="*/ 891 h 11"/>
                  <a:gd name="T26" fmla="*/ 80 w 21"/>
                  <a:gd name="T27" fmla="*/ 810 h 1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1" h="11">
                    <a:moveTo>
                      <a:pt x="1" y="10"/>
                    </a:moveTo>
                    <a:cubicBezTo>
                      <a:pt x="0" y="10"/>
                      <a:pt x="0" y="9"/>
                      <a:pt x="1" y="8"/>
                    </a:cubicBezTo>
                    <a:cubicBezTo>
                      <a:pt x="2" y="8"/>
                      <a:pt x="15" y="9"/>
                      <a:pt x="17" y="9"/>
                    </a:cubicBezTo>
                    <a:cubicBezTo>
                      <a:pt x="16" y="7"/>
                      <a:pt x="15" y="5"/>
                      <a:pt x="15" y="3"/>
                    </a:cubicBezTo>
                    <a:cubicBezTo>
                      <a:pt x="14" y="2"/>
                      <a:pt x="13" y="2"/>
                      <a:pt x="13" y="2"/>
                    </a:cubicBezTo>
                    <a:cubicBezTo>
                      <a:pt x="12" y="2"/>
                      <a:pt x="12" y="2"/>
                      <a:pt x="12" y="2"/>
                    </a:cubicBezTo>
                    <a:cubicBezTo>
                      <a:pt x="11" y="2"/>
                      <a:pt x="11" y="1"/>
                      <a:pt x="12" y="1"/>
                    </a:cubicBezTo>
                    <a:cubicBezTo>
                      <a:pt x="12" y="1"/>
                      <a:pt x="15" y="0"/>
                      <a:pt x="16" y="0"/>
                    </a:cubicBezTo>
                    <a:cubicBezTo>
                      <a:pt x="16" y="1"/>
                      <a:pt x="17" y="1"/>
                      <a:pt x="17" y="2"/>
                    </a:cubicBezTo>
                    <a:cubicBezTo>
                      <a:pt x="17" y="2"/>
                      <a:pt x="19" y="7"/>
                      <a:pt x="20" y="8"/>
                    </a:cubicBezTo>
                    <a:cubicBezTo>
                      <a:pt x="20" y="9"/>
                      <a:pt x="20" y="10"/>
                      <a:pt x="21" y="10"/>
                    </a:cubicBezTo>
                    <a:cubicBezTo>
                      <a:pt x="20" y="11"/>
                      <a:pt x="20" y="11"/>
                      <a:pt x="20" y="11"/>
                    </a:cubicBezTo>
                    <a:cubicBezTo>
                      <a:pt x="19" y="11"/>
                      <a:pt x="18" y="11"/>
                      <a:pt x="17" y="11"/>
                    </a:cubicBezTo>
                    <a:cubicBezTo>
                      <a:pt x="17" y="11"/>
                      <a:pt x="2" y="10"/>
                      <a:pt x="1"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095" name="Freeform 221">
                <a:extLst>
                  <a:ext uri="{FF2B5EF4-FFF2-40B4-BE49-F238E27FC236}">
                    <a16:creationId xmlns:a16="http://schemas.microsoft.com/office/drawing/2014/main" id="{6D661EA1-09DF-9F09-8A6C-881AEF480D5F}"/>
                  </a:ext>
                </a:extLst>
              </p:cNvPr>
              <p:cNvSpPr>
                <a:spLocks/>
              </p:cNvSpPr>
              <p:nvPr/>
            </p:nvSpPr>
            <p:spPr bwMode="auto">
              <a:xfrm>
                <a:off x="18244" y="946"/>
                <a:ext cx="51" cy="54"/>
              </a:xfrm>
              <a:custGeom>
                <a:avLst/>
                <a:gdLst>
                  <a:gd name="T0" fmla="*/ 1377 w 17"/>
                  <a:gd name="T1" fmla="*/ 1377 h 18"/>
                  <a:gd name="T2" fmla="*/ 1215 w 17"/>
                  <a:gd name="T3" fmla="*/ 1458 h 18"/>
                  <a:gd name="T4" fmla="*/ 648 w 17"/>
                  <a:gd name="T5" fmla="*/ 324 h 18"/>
                  <a:gd name="T6" fmla="*/ 324 w 17"/>
                  <a:gd name="T7" fmla="*/ 648 h 18"/>
                  <a:gd name="T8" fmla="*/ 324 w 17"/>
                  <a:gd name="T9" fmla="*/ 891 h 18"/>
                  <a:gd name="T10" fmla="*/ 324 w 17"/>
                  <a:gd name="T11" fmla="*/ 891 h 18"/>
                  <a:gd name="T12" fmla="*/ 243 w 17"/>
                  <a:gd name="T13" fmla="*/ 972 h 18"/>
                  <a:gd name="T14" fmla="*/ 0 w 17"/>
                  <a:gd name="T15" fmla="*/ 648 h 18"/>
                  <a:gd name="T16" fmla="*/ 162 w 17"/>
                  <a:gd name="T17" fmla="*/ 567 h 18"/>
                  <a:gd name="T18" fmla="*/ 486 w 17"/>
                  <a:gd name="T19" fmla="*/ 162 h 18"/>
                  <a:gd name="T20" fmla="*/ 567 w 17"/>
                  <a:gd name="T21" fmla="*/ 0 h 18"/>
                  <a:gd name="T22" fmla="*/ 648 w 17"/>
                  <a:gd name="T23" fmla="*/ 0 h 18"/>
                  <a:gd name="T24" fmla="*/ 729 w 17"/>
                  <a:gd name="T25" fmla="*/ 162 h 18"/>
                  <a:gd name="T26" fmla="*/ 1377 w 17"/>
                  <a:gd name="T27" fmla="*/ 1377 h 1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7" h="18">
                    <a:moveTo>
                      <a:pt x="17" y="17"/>
                    </a:moveTo>
                    <a:cubicBezTo>
                      <a:pt x="16" y="18"/>
                      <a:pt x="16" y="18"/>
                      <a:pt x="15" y="18"/>
                    </a:cubicBezTo>
                    <a:cubicBezTo>
                      <a:pt x="14" y="17"/>
                      <a:pt x="8" y="5"/>
                      <a:pt x="8" y="4"/>
                    </a:cubicBezTo>
                    <a:cubicBezTo>
                      <a:pt x="7" y="5"/>
                      <a:pt x="5" y="7"/>
                      <a:pt x="4" y="8"/>
                    </a:cubicBezTo>
                    <a:cubicBezTo>
                      <a:pt x="4" y="9"/>
                      <a:pt x="4" y="10"/>
                      <a:pt x="4" y="11"/>
                    </a:cubicBezTo>
                    <a:cubicBezTo>
                      <a:pt x="4" y="11"/>
                      <a:pt x="4" y="11"/>
                      <a:pt x="4" y="11"/>
                    </a:cubicBezTo>
                    <a:cubicBezTo>
                      <a:pt x="4" y="12"/>
                      <a:pt x="4" y="12"/>
                      <a:pt x="3" y="12"/>
                    </a:cubicBezTo>
                    <a:cubicBezTo>
                      <a:pt x="3" y="12"/>
                      <a:pt x="1" y="9"/>
                      <a:pt x="0" y="8"/>
                    </a:cubicBezTo>
                    <a:cubicBezTo>
                      <a:pt x="1" y="8"/>
                      <a:pt x="1" y="7"/>
                      <a:pt x="2" y="7"/>
                    </a:cubicBezTo>
                    <a:cubicBezTo>
                      <a:pt x="2" y="7"/>
                      <a:pt x="5" y="2"/>
                      <a:pt x="6" y="2"/>
                    </a:cubicBezTo>
                    <a:cubicBezTo>
                      <a:pt x="6" y="1"/>
                      <a:pt x="7" y="0"/>
                      <a:pt x="7" y="0"/>
                    </a:cubicBezTo>
                    <a:cubicBezTo>
                      <a:pt x="8" y="0"/>
                      <a:pt x="8" y="0"/>
                      <a:pt x="8" y="0"/>
                    </a:cubicBezTo>
                    <a:cubicBezTo>
                      <a:pt x="9" y="1"/>
                      <a:pt x="9" y="2"/>
                      <a:pt x="9" y="2"/>
                    </a:cubicBezTo>
                    <a:cubicBezTo>
                      <a:pt x="10" y="3"/>
                      <a:pt x="16" y="16"/>
                      <a:pt x="17"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096" name="Freeform 222">
                <a:extLst>
                  <a:ext uri="{FF2B5EF4-FFF2-40B4-BE49-F238E27FC236}">
                    <a16:creationId xmlns:a16="http://schemas.microsoft.com/office/drawing/2014/main" id="{3FFB6CAB-FC1F-2678-FAA5-7D6587D62A27}"/>
                  </a:ext>
                </a:extLst>
              </p:cNvPr>
              <p:cNvSpPr>
                <a:spLocks/>
              </p:cNvSpPr>
              <p:nvPr/>
            </p:nvSpPr>
            <p:spPr bwMode="auto">
              <a:xfrm>
                <a:off x="18929" y="1102"/>
                <a:ext cx="60" cy="42"/>
              </a:xfrm>
              <a:custGeom>
                <a:avLst/>
                <a:gdLst>
                  <a:gd name="T0" fmla="*/ 0 w 20"/>
                  <a:gd name="T1" fmla="*/ 405 h 14"/>
                  <a:gd name="T2" fmla="*/ 81 w 20"/>
                  <a:gd name="T3" fmla="*/ 324 h 14"/>
                  <a:gd name="T4" fmla="*/ 486 w 20"/>
                  <a:gd name="T5" fmla="*/ 729 h 14"/>
                  <a:gd name="T6" fmla="*/ 1053 w 20"/>
                  <a:gd name="T7" fmla="*/ 810 h 14"/>
                  <a:gd name="T8" fmla="*/ 1377 w 20"/>
                  <a:gd name="T9" fmla="*/ 405 h 14"/>
                  <a:gd name="T10" fmla="*/ 1053 w 20"/>
                  <a:gd name="T11" fmla="*/ 324 h 14"/>
                  <a:gd name="T12" fmla="*/ 891 w 20"/>
                  <a:gd name="T13" fmla="*/ 648 h 14"/>
                  <a:gd name="T14" fmla="*/ 810 w 20"/>
                  <a:gd name="T15" fmla="*/ 729 h 14"/>
                  <a:gd name="T16" fmla="*/ 729 w 20"/>
                  <a:gd name="T17" fmla="*/ 486 h 14"/>
                  <a:gd name="T18" fmla="*/ 972 w 20"/>
                  <a:gd name="T19" fmla="*/ 81 h 14"/>
                  <a:gd name="T20" fmla="*/ 1539 w 20"/>
                  <a:gd name="T21" fmla="*/ 405 h 14"/>
                  <a:gd name="T22" fmla="*/ 1134 w 20"/>
                  <a:gd name="T23" fmla="*/ 1053 h 14"/>
                  <a:gd name="T24" fmla="*/ 0 w 20"/>
                  <a:gd name="T25" fmla="*/ 405 h 1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 h="14">
                    <a:moveTo>
                      <a:pt x="0" y="5"/>
                    </a:moveTo>
                    <a:cubicBezTo>
                      <a:pt x="1" y="4"/>
                      <a:pt x="1" y="4"/>
                      <a:pt x="1" y="4"/>
                    </a:cubicBezTo>
                    <a:cubicBezTo>
                      <a:pt x="2" y="6"/>
                      <a:pt x="3" y="8"/>
                      <a:pt x="6" y="9"/>
                    </a:cubicBezTo>
                    <a:cubicBezTo>
                      <a:pt x="8" y="10"/>
                      <a:pt x="10" y="11"/>
                      <a:pt x="13" y="10"/>
                    </a:cubicBezTo>
                    <a:cubicBezTo>
                      <a:pt x="16" y="9"/>
                      <a:pt x="18" y="7"/>
                      <a:pt x="17" y="5"/>
                    </a:cubicBezTo>
                    <a:cubicBezTo>
                      <a:pt x="17" y="3"/>
                      <a:pt x="14" y="3"/>
                      <a:pt x="13" y="4"/>
                    </a:cubicBezTo>
                    <a:cubicBezTo>
                      <a:pt x="11" y="5"/>
                      <a:pt x="11" y="7"/>
                      <a:pt x="11" y="8"/>
                    </a:cubicBezTo>
                    <a:cubicBezTo>
                      <a:pt x="11" y="9"/>
                      <a:pt x="11" y="9"/>
                      <a:pt x="10" y="9"/>
                    </a:cubicBezTo>
                    <a:cubicBezTo>
                      <a:pt x="10" y="9"/>
                      <a:pt x="9" y="8"/>
                      <a:pt x="9" y="6"/>
                    </a:cubicBezTo>
                    <a:cubicBezTo>
                      <a:pt x="8" y="3"/>
                      <a:pt x="11" y="1"/>
                      <a:pt x="12" y="1"/>
                    </a:cubicBezTo>
                    <a:cubicBezTo>
                      <a:pt x="16" y="0"/>
                      <a:pt x="18" y="2"/>
                      <a:pt x="19" y="5"/>
                    </a:cubicBezTo>
                    <a:cubicBezTo>
                      <a:pt x="20" y="8"/>
                      <a:pt x="19" y="12"/>
                      <a:pt x="14" y="13"/>
                    </a:cubicBezTo>
                    <a:cubicBezTo>
                      <a:pt x="8" y="14"/>
                      <a:pt x="2" y="10"/>
                      <a:pt x="0"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097" name="Freeform 223">
                <a:extLst>
                  <a:ext uri="{FF2B5EF4-FFF2-40B4-BE49-F238E27FC236}">
                    <a16:creationId xmlns:a16="http://schemas.microsoft.com/office/drawing/2014/main" id="{7FFEF0BB-4222-324F-0E87-424E5DC3EBF6}"/>
                  </a:ext>
                </a:extLst>
              </p:cNvPr>
              <p:cNvSpPr>
                <a:spLocks noEditPoints="1"/>
              </p:cNvSpPr>
              <p:nvPr/>
            </p:nvSpPr>
            <p:spPr bwMode="auto">
              <a:xfrm>
                <a:off x="18903" y="1377"/>
                <a:ext cx="62" cy="66"/>
              </a:xfrm>
              <a:custGeom>
                <a:avLst/>
                <a:gdLst>
                  <a:gd name="T0" fmla="*/ 1438 w 21"/>
                  <a:gd name="T1" fmla="*/ 486 h 22"/>
                  <a:gd name="T2" fmla="*/ 1438 w 21"/>
                  <a:gd name="T3" fmla="*/ 567 h 22"/>
                  <a:gd name="T4" fmla="*/ 1210 w 21"/>
                  <a:gd name="T5" fmla="*/ 567 h 22"/>
                  <a:gd name="T6" fmla="*/ 697 w 21"/>
                  <a:gd name="T7" fmla="*/ 324 h 22"/>
                  <a:gd name="T8" fmla="*/ 540 w 21"/>
                  <a:gd name="T9" fmla="*/ 81 h 22"/>
                  <a:gd name="T10" fmla="*/ 620 w 21"/>
                  <a:gd name="T11" fmla="*/ 81 h 22"/>
                  <a:gd name="T12" fmla="*/ 461 w 21"/>
                  <a:gd name="T13" fmla="*/ 0 h 22"/>
                  <a:gd name="T14" fmla="*/ 384 w 21"/>
                  <a:gd name="T15" fmla="*/ 324 h 22"/>
                  <a:gd name="T16" fmla="*/ 236 w 21"/>
                  <a:gd name="T17" fmla="*/ 567 h 22"/>
                  <a:gd name="T18" fmla="*/ 384 w 21"/>
                  <a:gd name="T19" fmla="*/ 1539 h 22"/>
                  <a:gd name="T20" fmla="*/ 1361 w 21"/>
                  <a:gd name="T21" fmla="*/ 1134 h 22"/>
                  <a:gd name="T22" fmla="*/ 1594 w 21"/>
                  <a:gd name="T23" fmla="*/ 567 h 22"/>
                  <a:gd name="T24" fmla="*/ 1438 w 21"/>
                  <a:gd name="T25" fmla="*/ 486 h 22"/>
                  <a:gd name="T26" fmla="*/ 1290 w 21"/>
                  <a:gd name="T27" fmla="*/ 972 h 22"/>
                  <a:gd name="T28" fmla="*/ 1210 w 21"/>
                  <a:gd name="T29" fmla="*/ 1053 h 22"/>
                  <a:gd name="T30" fmla="*/ 620 w 21"/>
                  <a:gd name="T31" fmla="*/ 1296 h 22"/>
                  <a:gd name="T32" fmla="*/ 304 w 21"/>
                  <a:gd name="T33" fmla="*/ 891 h 22"/>
                  <a:gd name="T34" fmla="*/ 304 w 21"/>
                  <a:gd name="T35" fmla="*/ 648 h 22"/>
                  <a:gd name="T36" fmla="*/ 461 w 21"/>
                  <a:gd name="T37" fmla="*/ 486 h 22"/>
                  <a:gd name="T38" fmla="*/ 620 w 21"/>
                  <a:gd name="T39" fmla="*/ 567 h 22"/>
                  <a:gd name="T40" fmla="*/ 1210 w 21"/>
                  <a:gd name="T41" fmla="*/ 891 h 22"/>
                  <a:gd name="T42" fmla="*/ 1290 w 21"/>
                  <a:gd name="T43" fmla="*/ 972 h 2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1" h="22">
                    <a:moveTo>
                      <a:pt x="19" y="6"/>
                    </a:moveTo>
                    <a:cubicBezTo>
                      <a:pt x="19" y="7"/>
                      <a:pt x="19" y="7"/>
                      <a:pt x="19" y="7"/>
                    </a:cubicBezTo>
                    <a:cubicBezTo>
                      <a:pt x="18" y="8"/>
                      <a:pt x="18" y="8"/>
                      <a:pt x="16" y="7"/>
                    </a:cubicBezTo>
                    <a:cubicBezTo>
                      <a:pt x="9" y="4"/>
                      <a:pt x="9" y="4"/>
                      <a:pt x="9" y="4"/>
                    </a:cubicBezTo>
                    <a:cubicBezTo>
                      <a:pt x="7" y="3"/>
                      <a:pt x="7" y="3"/>
                      <a:pt x="7" y="1"/>
                    </a:cubicBezTo>
                    <a:cubicBezTo>
                      <a:pt x="8" y="1"/>
                      <a:pt x="8" y="1"/>
                      <a:pt x="8" y="1"/>
                    </a:cubicBezTo>
                    <a:cubicBezTo>
                      <a:pt x="7" y="0"/>
                      <a:pt x="7" y="0"/>
                      <a:pt x="6" y="0"/>
                    </a:cubicBezTo>
                    <a:cubicBezTo>
                      <a:pt x="5" y="4"/>
                      <a:pt x="5" y="4"/>
                      <a:pt x="5" y="4"/>
                    </a:cubicBezTo>
                    <a:cubicBezTo>
                      <a:pt x="3" y="7"/>
                      <a:pt x="3" y="7"/>
                      <a:pt x="3" y="7"/>
                    </a:cubicBezTo>
                    <a:cubicBezTo>
                      <a:pt x="1" y="11"/>
                      <a:pt x="0" y="16"/>
                      <a:pt x="5" y="19"/>
                    </a:cubicBezTo>
                    <a:cubicBezTo>
                      <a:pt x="9" y="22"/>
                      <a:pt x="14" y="21"/>
                      <a:pt x="18" y="14"/>
                    </a:cubicBezTo>
                    <a:cubicBezTo>
                      <a:pt x="19" y="11"/>
                      <a:pt x="20" y="9"/>
                      <a:pt x="21" y="7"/>
                    </a:cubicBezTo>
                    <a:cubicBezTo>
                      <a:pt x="21" y="6"/>
                      <a:pt x="20" y="6"/>
                      <a:pt x="19" y="6"/>
                    </a:cubicBezTo>
                    <a:close/>
                    <a:moveTo>
                      <a:pt x="17" y="12"/>
                    </a:moveTo>
                    <a:cubicBezTo>
                      <a:pt x="17" y="12"/>
                      <a:pt x="16" y="12"/>
                      <a:pt x="16" y="13"/>
                    </a:cubicBezTo>
                    <a:cubicBezTo>
                      <a:pt x="14" y="17"/>
                      <a:pt x="11" y="18"/>
                      <a:pt x="8" y="16"/>
                    </a:cubicBezTo>
                    <a:cubicBezTo>
                      <a:pt x="5" y="15"/>
                      <a:pt x="4" y="13"/>
                      <a:pt x="4" y="11"/>
                    </a:cubicBezTo>
                    <a:cubicBezTo>
                      <a:pt x="4" y="10"/>
                      <a:pt x="4" y="9"/>
                      <a:pt x="4" y="8"/>
                    </a:cubicBezTo>
                    <a:cubicBezTo>
                      <a:pt x="5" y="7"/>
                      <a:pt x="5" y="7"/>
                      <a:pt x="6" y="6"/>
                    </a:cubicBezTo>
                    <a:cubicBezTo>
                      <a:pt x="6" y="6"/>
                      <a:pt x="7" y="6"/>
                      <a:pt x="8" y="7"/>
                    </a:cubicBezTo>
                    <a:cubicBezTo>
                      <a:pt x="16" y="11"/>
                      <a:pt x="16" y="11"/>
                      <a:pt x="16" y="11"/>
                    </a:cubicBezTo>
                    <a:cubicBezTo>
                      <a:pt x="17" y="11"/>
                      <a:pt x="17" y="11"/>
                      <a:pt x="17"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098" name="Freeform 224">
                <a:extLst>
                  <a:ext uri="{FF2B5EF4-FFF2-40B4-BE49-F238E27FC236}">
                    <a16:creationId xmlns:a16="http://schemas.microsoft.com/office/drawing/2014/main" id="{B031208A-6E10-1894-7CC8-661C0493B457}"/>
                  </a:ext>
                </a:extLst>
              </p:cNvPr>
              <p:cNvSpPr>
                <a:spLocks/>
              </p:cNvSpPr>
              <p:nvPr/>
            </p:nvSpPr>
            <p:spPr bwMode="auto">
              <a:xfrm>
                <a:off x="18825" y="1494"/>
                <a:ext cx="57" cy="60"/>
              </a:xfrm>
              <a:custGeom>
                <a:avLst/>
                <a:gdLst>
                  <a:gd name="T0" fmla="*/ 1296 w 19"/>
                  <a:gd name="T1" fmla="*/ 486 h 20"/>
                  <a:gd name="T2" fmla="*/ 1296 w 19"/>
                  <a:gd name="T3" fmla="*/ 648 h 20"/>
                  <a:gd name="T4" fmla="*/ 1215 w 19"/>
                  <a:gd name="T5" fmla="*/ 891 h 20"/>
                  <a:gd name="T6" fmla="*/ 1134 w 19"/>
                  <a:gd name="T7" fmla="*/ 972 h 20"/>
                  <a:gd name="T8" fmla="*/ 567 w 19"/>
                  <a:gd name="T9" fmla="*/ 405 h 20"/>
                  <a:gd name="T10" fmla="*/ 486 w 19"/>
                  <a:gd name="T11" fmla="*/ 162 h 20"/>
                  <a:gd name="T12" fmla="*/ 567 w 19"/>
                  <a:gd name="T13" fmla="*/ 81 h 20"/>
                  <a:gd name="T14" fmla="*/ 486 w 19"/>
                  <a:gd name="T15" fmla="*/ 0 h 20"/>
                  <a:gd name="T16" fmla="*/ 0 w 19"/>
                  <a:gd name="T17" fmla="*/ 405 h 20"/>
                  <a:gd name="T18" fmla="*/ 81 w 19"/>
                  <a:gd name="T19" fmla="*/ 486 h 20"/>
                  <a:gd name="T20" fmla="*/ 162 w 19"/>
                  <a:gd name="T21" fmla="*/ 486 h 20"/>
                  <a:gd name="T22" fmla="*/ 405 w 19"/>
                  <a:gd name="T23" fmla="*/ 567 h 20"/>
                  <a:gd name="T24" fmla="*/ 891 w 19"/>
                  <a:gd name="T25" fmla="*/ 1134 h 20"/>
                  <a:gd name="T26" fmla="*/ 810 w 19"/>
                  <a:gd name="T27" fmla="*/ 1296 h 20"/>
                  <a:gd name="T28" fmla="*/ 567 w 19"/>
                  <a:gd name="T29" fmla="*/ 1296 h 20"/>
                  <a:gd name="T30" fmla="*/ 486 w 19"/>
                  <a:gd name="T31" fmla="*/ 1215 h 20"/>
                  <a:gd name="T32" fmla="*/ 405 w 19"/>
                  <a:gd name="T33" fmla="*/ 1296 h 20"/>
                  <a:gd name="T34" fmla="*/ 648 w 19"/>
                  <a:gd name="T35" fmla="*/ 1620 h 20"/>
                  <a:gd name="T36" fmla="*/ 1539 w 19"/>
                  <a:gd name="T37" fmla="*/ 729 h 20"/>
                  <a:gd name="T38" fmla="*/ 1377 w 19"/>
                  <a:gd name="T39" fmla="*/ 486 h 20"/>
                  <a:gd name="T40" fmla="*/ 1296 w 19"/>
                  <a:gd name="T41" fmla="*/ 486 h 2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9" h="20">
                    <a:moveTo>
                      <a:pt x="16" y="6"/>
                    </a:moveTo>
                    <a:cubicBezTo>
                      <a:pt x="16" y="7"/>
                      <a:pt x="16" y="7"/>
                      <a:pt x="16" y="8"/>
                    </a:cubicBezTo>
                    <a:cubicBezTo>
                      <a:pt x="16" y="9"/>
                      <a:pt x="16" y="10"/>
                      <a:pt x="15" y="11"/>
                    </a:cubicBezTo>
                    <a:cubicBezTo>
                      <a:pt x="15" y="11"/>
                      <a:pt x="14" y="11"/>
                      <a:pt x="14" y="12"/>
                    </a:cubicBezTo>
                    <a:cubicBezTo>
                      <a:pt x="14" y="12"/>
                      <a:pt x="8" y="6"/>
                      <a:pt x="7" y="5"/>
                    </a:cubicBezTo>
                    <a:cubicBezTo>
                      <a:pt x="5" y="3"/>
                      <a:pt x="5" y="3"/>
                      <a:pt x="6" y="2"/>
                    </a:cubicBezTo>
                    <a:cubicBezTo>
                      <a:pt x="6" y="2"/>
                      <a:pt x="6" y="1"/>
                      <a:pt x="7" y="1"/>
                    </a:cubicBezTo>
                    <a:cubicBezTo>
                      <a:pt x="6" y="0"/>
                      <a:pt x="6" y="0"/>
                      <a:pt x="6" y="0"/>
                    </a:cubicBezTo>
                    <a:cubicBezTo>
                      <a:pt x="4" y="2"/>
                      <a:pt x="2" y="4"/>
                      <a:pt x="0" y="5"/>
                    </a:cubicBezTo>
                    <a:cubicBezTo>
                      <a:pt x="0" y="6"/>
                      <a:pt x="1" y="6"/>
                      <a:pt x="1" y="6"/>
                    </a:cubicBezTo>
                    <a:cubicBezTo>
                      <a:pt x="1" y="6"/>
                      <a:pt x="1" y="6"/>
                      <a:pt x="2" y="6"/>
                    </a:cubicBezTo>
                    <a:cubicBezTo>
                      <a:pt x="3" y="5"/>
                      <a:pt x="3" y="6"/>
                      <a:pt x="5" y="7"/>
                    </a:cubicBezTo>
                    <a:cubicBezTo>
                      <a:pt x="6" y="8"/>
                      <a:pt x="11" y="14"/>
                      <a:pt x="11" y="14"/>
                    </a:cubicBezTo>
                    <a:cubicBezTo>
                      <a:pt x="11" y="15"/>
                      <a:pt x="10" y="16"/>
                      <a:pt x="10" y="16"/>
                    </a:cubicBezTo>
                    <a:cubicBezTo>
                      <a:pt x="8" y="17"/>
                      <a:pt x="7" y="16"/>
                      <a:pt x="7" y="16"/>
                    </a:cubicBezTo>
                    <a:cubicBezTo>
                      <a:pt x="7" y="16"/>
                      <a:pt x="6" y="16"/>
                      <a:pt x="6" y="15"/>
                    </a:cubicBezTo>
                    <a:cubicBezTo>
                      <a:pt x="5" y="15"/>
                      <a:pt x="5" y="16"/>
                      <a:pt x="5" y="16"/>
                    </a:cubicBezTo>
                    <a:cubicBezTo>
                      <a:pt x="5" y="17"/>
                      <a:pt x="7" y="19"/>
                      <a:pt x="8" y="20"/>
                    </a:cubicBezTo>
                    <a:cubicBezTo>
                      <a:pt x="12" y="16"/>
                      <a:pt x="15" y="13"/>
                      <a:pt x="19" y="9"/>
                    </a:cubicBezTo>
                    <a:cubicBezTo>
                      <a:pt x="17" y="6"/>
                      <a:pt x="17" y="6"/>
                      <a:pt x="17" y="6"/>
                    </a:cubicBezTo>
                    <a:cubicBezTo>
                      <a:pt x="16" y="6"/>
                      <a:pt x="16" y="6"/>
                      <a:pt x="16"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099" name="Freeform 225">
                <a:extLst>
                  <a:ext uri="{FF2B5EF4-FFF2-40B4-BE49-F238E27FC236}">
                    <a16:creationId xmlns:a16="http://schemas.microsoft.com/office/drawing/2014/main" id="{288CBF0C-8F87-FB63-DD2F-CBC029C48EF6}"/>
                  </a:ext>
                </a:extLst>
              </p:cNvPr>
              <p:cNvSpPr>
                <a:spLocks noEditPoints="1"/>
              </p:cNvSpPr>
              <p:nvPr/>
            </p:nvSpPr>
            <p:spPr bwMode="auto">
              <a:xfrm>
                <a:off x="18858" y="1437"/>
                <a:ext cx="54" cy="54"/>
              </a:xfrm>
              <a:custGeom>
                <a:avLst/>
                <a:gdLst>
                  <a:gd name="T0" fmla="*/ 567 w 18"/>
                  <a:gd name="T1" fmla="*/ 405 h 18"/>
                  <a:gd name="T2" fmla="*/ 648 w 18"/>
                  <a:gd name="T3" fmla="*/ 486 h 18"/>
                  <a:gd name="T4" fmla="*/ 648 w 18"/>
                  <a:gd name="T5" fmla="*/ 405 h 18"/>
                  <a:gd name="T6" fmla="*/ 810 w 18"/>
                  <a:gd name="T7" fmla="*/ 486 h 18"/>
                  <a:gd name="T8" fmla="*/ 891 w 18"/>
                  <a:gd name="T9" fmla="*/ 648 h 18"/>
                  <a:gd name="T10" fmla="*/ 648 w 18"/>
                  <a:gd name="T11" fmla="*/ 972 h 18"/>
                  <a:gd name="T12" fmla="*/ 486 w 18"/>
                  <a:gd name="T13" fmla="*/ 972 h 18"/>
                  <a:gd name="T14" fmla="*/ 405 w 18"/>
                  <a:gd name="T15" fmla="*/ 810 h 18"/>
                  <a:gd name="T16" fmla="*/ 405 w 18"/>
                  <a:gd name="T17" fmla="*/ 810 h 18"/>
                  <a:gd name="T18" fmla="*/ 324 w 18"/>
                  <a:gd name="T19" fmla="*/ 729 h 18"/>
                  <a:gd name="T20" fmla="*/ 0 w 18"/>
                  <a:gd name="T21" fmla="*/ 1134 h 18"/>
                  <a:gd name="T22" fmla="*/ 81 w 18"/>
                  <a:gd name="T23" fmla="*/ 1215 h 18"/>
                  <a:gd name="T24" fmla="*/ 81 w 18"/>
                  <a:gd name="T25" fmla="*/ 1134 h 18"/>
                  <a:gd name="T26" fmla="*/ 405 w 18"/>
                  <a:gd name="T27" fmla="*/ 1134 h 18"/>
                  <a:gd name="T28" fmla="*/ 1377 w 18"/>
                  <a:gd name="T29" fmla="*/ 1458 h 18"/>
                  <a:gd name="T30" fmla="*/ 1458 w 18"/>
                  <a:gd name="T31" fmla="*/ 1458 h 18"/>
                  <a:gd name="T32" fmla="*/ 1458 w 18"/>
                  <a:gd name="T33" fmla="*/ 1296 h 18"/>
                  <a:gd name="T34" fmla="*/ 972 w 18"/>
                  <a:gd name="T35" fmla="*/ 405 h 18"/>
                  <a:gd name="T36" fmla="*/ 891 w 18"/>
                  <a:gd name="T37" fmla="*/ 162 h 18"/>
                  <a:gd name="T38" fmla="*/ 891 w 18"/>
                  <a:gd name="T39" fmla="*/ 81 h 18"/>
                  <a:gd name="T40" fmla="*/ 810 w 18"/>
                  <a:gd name="T41" fmla="*/ 0 h 18"/>
                  <a:gd name="T42" fmla="*/ 567 w 18"/>
                  <a:gd name="T43" fmla="*/ 405 h 18"/>
                  <a:gd name="T44" fmla="*/ 1296 w 18"/>
                  <a:gd name="T45" fmla="*/ 1215 h 18"/>
                  <a:gd name="T46" fmla="*/ 729 w 18"/>
                  <a:gd name="T47" fmla="*/ 1053 h 18"/>
                  <a:gd name="T48" fmla="*/ 972 w 18"/>
                  <a:gd name="T49" fmla="*/ 729 h 18"/>
                  <a:gd name="T50" fmla="*/ 1296 w 18"/>
                  <a:gd name="T51" fmla="*/ 1215 h 1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8" h="18">
                    <a:moveTo>
                      <a:pt x="7" y="5"/>
                    </a:moveTo>
                    <a:cubicBezTo>
                      <a:pt x="8" y="6"/>
                      <a:pt x="8" y="6"/>
                      <a:pt x="8" y="6"/>
                    </a:cubicBezTo>
                    <a:cubicBezTo>
                      <a:pt x="8" y="6"/>
                      <a:pt x="8" y="6"/>
                      <a:pt x="8" y="5"/>
                    </a:cubicBezTo>
                    <a:cubicBezTo>
                      <a:pt x="9" y="4"/>
                      <a:pt x="10" y="5"/>
                      <a:pt x="10" y="6"/>
                    </a:cubicBezTo>
                    <a:cubicBezTo>
                      <a:pt x="11" y="7"/>
                      <a:pt x="11" y="7"/>
                      <a:pt x="11" y="8"/>
                    </a:cubicBezTo>
                    <a:cubicBezTo>
                      <a:pt x="8" y="12"/>
                      <a:pt x="8" y="12"/>
                      <a:pt x="8" y="12"/>
                    </a:cubicBezTo>
                    <a:cubicBezTo>
                      <a:pt x="7" y="12"/>
                      <a:pt x="7" y="12"/>
                      <a:pt x="6" y="12"/>
                    </a:cubicBezTo>
                    <a:cubicBezTo>
                      <a:pt x="5" y="11"/>
                      <a:pt x="4" y="11"/>
                      <a:pt x="5" y="10"/>
                    </a:cubicBezTo>
                    <a:cubicBezTo>
                      <a:pt x="5" y="10"/>
                      <a:pt x="5" y="10"/>
                      <a:pt x="5" y="10"/>
                    </a:cubicBezTo>
                    <a:cubicBezTo>
                      <a:pt x="5" y="9"/>
                      <a:pt x="4" y="9"/>
                      <a:pt x="4" y="9"/>
                    </a:cubicBezTo>
                    <a:cubicBezTo>
                      <a:pt x="3" y="10"/>
                      <a:pt x="2" y="11"/>
                      <a:pt x="0" y="14"/>
                    </a:cubicBezTo>
                    <a:cubicBezTo>
                      <a:pt x="0" y="14"/>
                      <a:pt x="0" y="15"/>
                      <a:pt x="1" y="15"/>
                    </a:cubicBezTo>
                    <a:cubicBezTo>
                      <a:pt x="1" y="14"/>
                      <a:pt x="1" y="14"/>
                      <a:pt x="1" y="14"/>
                    </a:cubicBezTo>
                    <a:cubicBezTo>
                      <a:pt x="3" y="13"/>
                      <a:pt x="4" y="14"/>
                      <a:pt x="5" y="14"/>
                    </a:cubicBezTo>
                    <a:cubicBezTo>
                      <a:pt x="6" y="15"/>
                      <a:pt x="17" y="18"/>
                      <a:pt x="17" y="18"/>
                    </a:cubicBezTo>
                    <a:cubicBezTo>
                      <a:pt x="18" y="18"/>
                      <a:pt x="18" y="18"/>
                      <a:pt x="18" y="18"/>
                    </a:cubicBezTo>
                    <a:cubicBezTo>
                      <a:pt x="18" y="18"/>
                      <a:pt x="18" y="17"/>
                      <a:pt x="18" y="16"/>
                    </a:cubicBezTo>
                    <a:cubicBezTo>
                      <a:pt x="18" y="15"/>
                      <a:pt x="13" y="7"/>
                      <a:pt x="12" y="5"/>
                    </a:cubicBezTo>
                    <a:cubicBezTo>
                      <a:pt x="11" y="3"/>
                      <a:pt x="11" y="2"/>
                      <a:pt x="11" y="2"/>
                    </a:cubicBezTo>
                    <a:cubicBezTo>
                      <a:pt x="11" y="1"/>
                      <a:pt x="11" y="1"/>
                      <a:pt x="11" y="1"/>
                    </a:cubicBezTo>
                    <a:cubicBezTo>
                      <a:pt x="11" y="1"/>
                      <a:pt x="11" y="0"/>
                      <a:pt x="10" y="0"/>
                    </a:cubicBezTo>
                    <a:cubicBezTo>
                      <a:pt x="10" y="1"/>
                      <a:pt x="7" y="4"/>
                      <a:pt x="7" y="5"/>
                    </a:cubicBezTo>
                    <a:close/>
                    <a:moveTo>
                      <a:pt x="16" y="15"/>
                    </a:moveTo>
                    <a:cubicBezTo>
                      <a:pt x="9" y="13"/>
                      <a:pt x="9" y="13"/>
                      <a:pt x="9" y="13"/>
                    </a:cubicBezTo>
                    <a:cubicBezTo>
                      <a:pt x="12" y="9"/>
                      <a:pt x="12" y="9"/>
                      <a:pt x="12" y="9"/>
                    </a:cubicBezTo>
                    <a:lnTo>
                      <a:pt x="16" y="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00" name="Freeform 226">
                <a:extLst>
                  <a:ext uri="{FF2B5EF4-FFF2-40B4-BE49-F238E27FC236}">
                    <a16:creationId xmlns:a16="http://schemas.microsoft.com/office/drawing/2014/main" id="{163A3ADC-D059-A1AF-6359-CC3F999F1B90}"/>
                  </a:ext>
                </a:extLst>
              </p:cNvPr>
              <p:cNvSpPr>
                <a:spLocks/>
              </p:cNvSpPr>
              <p:nvPr/>
            </p:nvSpPr>
            <p:spPr bwMode="auto">
              <a:xfrm>
                <a:off x="18157" y="1198"/>
                <a:ext cx="48" cy="48"/>
              </a:xfrm>
              <a:custGeom>
                <a:avLst/>
                <a:gdLst>
                  <a:gd name="T0" fmla="*/ 405 w 16"/>
                  <a:gd name="T1" fmla="*/ 1134 h 16"/>
                  <a:gd name="T2" fmla="*/ 243 w 16"/>
                  <a:gd name="T3" fmla="*/ 1134 h 16"/>
                  <a:gd name="T4" fmla="*/ 162 w 16"/>
                  <a:gd name="T5" fmla="*/ 891 h 16"/>
                  <a:gd name="T6" fmla="*/ 162 w 16"/>
                  <a:gd name="T7" fmla="*/ 729 h 16"/>
                  <a:gd name="T8" fmla="*/ 891 w 16"/>
                  <a:gd name="T9" fmla="*/ 729 h 16"/>
                  <a:gd name="T10" fmla="*/ 1215 w 16"/>
                  <a:gd name="T11" fmla="*/ 891 h 16"/>
                  <a:gd name="T12" fmla="*/ 1215 w 16"/>
                  <a:gd name="T13" fmla="*/ 891 h 16"/>
                  <a:gd name="T14" fmla="*/ 1296 w 16"/>
                  <a:gd name="T15" fmla="*/ 891 h 16"/>
                  <a:gd name="T16" fmla="*/ 1296 w 16"/>
                  <a:gd name="T17" fmla="*/ 324 h 16"/>
                  <a:gd name="T18" fmla="*/ 1215 w 16"/>
                  <a:gd name="T19" fmla="*/ 324 h 16"/>
                  <a:gd name="T20" fmla="*/ 1215 w 16"/>
                  <a:gd name="T21" fmla="*/ 405 h 16"/>
                  <a:gd name="T22" fmla="*/ 972 w 16"/>
                  <a:gd name="T23" fmla="*/ 486 h 16"/>
                  <a:gd name="T24" fmla="*/ 162 w 16"/>
                  <a:gd name="T25" fmla="*/ 486 h 16"/>
                  <a:gd name="T26" fmla="*/ 162 w 16"/>
                  <a:gd name="T27" fmla="*/ 243 h 16"/>
                  <a:gd name="T28" fmla="*/ 324 w 16"/>
                  <a:gd name="T29" fmla="*/ 81 h 16"/>
                  <a:gd name="T30" fmla="*/ 405 w 16"/>
                  <a:gd name="T31" fmla="*/ 81 h 16"/>
                  <a:gd name="T32" fmla="*/ 405 w 16"/>
                  <a:gd name="T33" fmla="*/ 0 h 16"/>
                  <a:gd name="T34" fmla="*/ 81 w 16"/>
                  <a:gd name="T35" fmla="*/ 0 h 16"/>
                  <a:gd name="T36" fmla="*/ 0 w 16"/>
                  <a:gd name="T37" fmla="*/ 1215 h 16"/>
                  <a:gd name="T38" fmla="*/ 324 w 16"/>
                  <a:gd name="T39" fmla="*/ 1296 h 16"/>
                  <a:gd name="T40" fmla="*/ 405 w 16"/>
                  <a:gd name="T41" fmla="*/ 1134 h 1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 h="16">
                    <a:moveTo>
                      <a:pt x="5" y="14"/>
                    </a:moveTo>
                    <a:cubicBezTo>
                      <a:pt x="4" y="14"/>
                      <a:pt x="4" y="14"/>
                      <a:pt x="3" y="14"/>
                    </a:cubicBezTo>
                    <a:cubicBezTo>
                      <a:pt x="2" y="13"/>
                      <a:pt x="2" y="12"/>
                      <a:pt x="2" y="11"/>
                    </a:cubicBezTo>
                    <a:cubicBezTo>
                      <a:pt x="2" y="11"/>
                      <a:pt x="2" y="10"/>
                      <a:pt x="2" y="9"/>
                    </a:cubicBezTo>
                    <a:cubicBezTo>
                      <a:pt x="2" y="9"/>
                      <a:pt x="10" y="9"/>
                      <a:pt x="11" y="9"/>
                    </a:cubicBezTo>
                    <a:cubicBezTo>
                      <a:pt x="14" y="9"/>
                      <a:pt x="14" y="9"/>
                      <a:pt x="15" y="11"/>
                    </a:cubicBezTo>
                    <a:cubicBezTo>
                      <a:pt x="15" y="11"/>
                      <a:pt x="15" y="11"/>
                      <a:pt x="15" y="11"/>
                    </a:cubicBezTo>
                    <a:cubicBezTo>
                      <a:pt x="15" y="12"/>
                      <a:pt x="16" y="12"/>
                      <a:pt x="16" y="11"/>
                    </a:cubicBezTo>
                    <a:cubicBezTo>
                      <a:pt x="16" y="9"/>
                      <a:pt x="16" y="6"/>
                      <a:pt x="16" y="4"/>
                    </a:cubicBezTo>
                    <a:cubicBezTo>
                      <a:pt x="15" y="4"/>
                      <a:pt x="15" y="4"/>
                      <a:pt x="15" y="4"/>
                    </a:cubicBezTo>
                    <a:cubicBezTo>
                      <a:pt x="15" y="4"/>
                      <a:pt x="15" y="4"/>
                      <a:pt x="15" y="5"/>
                    </a:cubicBezTo>
                    <a:cubicBezTo>
                      <a:pt x="15" y="6"/>
                      <a:pt x="14" y="6"/>
                      <a:pt x="12" y="6"/>
                    </a:cubicBezTo>
                    <a:cubicBezTo>
                      <a:pt x="10" y="6"/>
                      <a:pt x="2" y="6"/>
                      <a:pt x="2" y="6"/>
                    </a:cubicBezTo>
                    <a:cubicBezTo>
                      <a:pt x="2" y="5"/>
                      <a:pt x="2" y="4"/>
                      <a:pt x="2" y="3"/>
                    </a:cubicBezTo>
                    <a:cubicBezTo>
                      <a:pt x="2" y="2"/>
                      <a:pt x="3" y="1"/>
                      <a:pt x="4" y="1"/>
                    </a:cubicBezTo>
                    <a:cubicBezTo>
                      <a:pt x="5" y="1"/>
                      <a:pt x="5" y="1"/>
                      <a:pt x="5" y="1"/>
                    </a:cubicBezTo>
                    <a:cubicBezTo>
                      <a:pt x="5" y="0"/>
                      <a:pt x="5" y="0"/>
                      <a:pt x="5" y="0"/>
                    </a:cubicBezTo>
                    <a:cubicBezTo>
                      <a:pt x="4" y="0"/>
                      <a:pt x="1" y="0"/>
                      <a:pt x="1" y="0"/>
                    </a:cubicBezTo>
                    <a:cubicBezTo>
                      <a:pt x="0" y="6"/>
                      <a:pt x="0" y="9"/>
                      <a:pt x="0" y="15"/>
                    </a:cubicBezTo>
                    <a:cubicBezTo>
                      <a:pt x="1" y="15"/>
                      <a:pt x="4" y="16"/>
                      <a:pt x="4" y="16"/>
                    </a:cubicBezTo>
                    <a:cubicBezTo>
                      <a:pt x="5" y="15"/>
                      <a:pt x="5" y="15"/>
                      <a:pt x="5"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01" name="Freeform 227">
                <a:extLst>
                  <a:ext uri="{FF2B5EF4-FFF2-40B4-BE49-F238E27FC236}">
                    <a16:creationId xmlns:a16="http://schemas.microsoft.com/office/drawing/2014/main" id="{9ADF49C6-58F4-80D5-2A0C-EFBAB6F2202B}"/>
                  </a:ext>
                </a:extLst>
              </p:cNvPr>
              <p:cNvSpPr>
                <a:spLocks noEditPoints="1"/>
              </p:cNvSpPr>
              <p:nvPr/>
            </p:nvSpPr>
            <p:spPr bwMode="auto">
              <a:xfrm>
                <a:off x="18157" y="1243"/>
                <a:ext cx="54" cy="54"/>
              </a:xfrm>
              <a:custGeom>
                <a:avLst/>
                <a:gdLst>
                  <a:gd name="T0" fmla="*/ 1377 w 18"/>
                  <a:gd name="T1" fmla="*/ 972 h 18"/>
                  <a:gd name="T2" fmla="*/ 1296 w 18"/>
                  <a:gd name="T3" fmla="*/ 972 h 18"/>
                  <a:gd name="T4" fmla="*/ 1296 w 18"/>
                  <a:gd name="T5" fmla="*/ 1053 h 18"/>
                  <a:gd name="T6" fmla="*/ 1134 w 18"/>
                  <a:gd name="T7" fmla="*/ 1053 h 18"/>
                  <a:gd name="T8" fmla="*/ 972 w 18"/>
                  <a:gd name="T9" fmla="*/ 1053 h 18"/>
                  <a:gd name="T10" fmla="*/ 891 w 18"/>
                  <a:gd name="T11" fmla="*/ 567 h 18"/>
                  <a:gd name="T12" fmla="*/ 1053 w 18"/>
                  <a:gd name="T13" fmla="*/ 486 h 18"/>
                  <a:gd name="T14" fmla="*/ 1215 w 18"/>
                  <a:gd name="T15" fmla="*/ 567 h 18"/>
                  <a:gd name="T16" fmla="*/ 1215 w 18"/>
                  <a:gd name="T17" fmla="*/ 567 h 18"/>
                  <a:gd name="T18" fmla="*/ 1377 w 18"/>
                  <a:gd name="T19" fmla="*/ 567 h 18"/>
                  <a:gd name="T20" fmla="*/ 1296 w 18"/>
                  <a:gd name="T21" fmla="*/ 0 h 18"/>
                  <a:gd name="T22" fmla="*/ 1215 w 18"/>
                  <a:gd name="T23" fmla="*/ 0 h 18"/>
                  <a:gd name="T24" fmla="*/ 1215 w 18"/>
                  <a:gd name="T25" fmla="*/ 81 h 18"/>
                  <a:gd name="T26" fmla="*/ 972 w 18"/>
                  <a:gd name="T27" fmla="*/ 324 h 18"/>
                  <a:gd name="T28" fmla="*/ 0 w 18"/>
                  <a:gd name="T29" fmla="*/ 729 h 18"/>
                  <a:gd name="T30" fmla="*/ 0 w 18"/>
                  <a:gd name="T31" fmla="*/ 810 h 18"/>
                  <a:gd name="T32" fmla="*/ 81 w 18"/>
                  <a:gd name="T33" fmla="*/ 972 h 18"/>
                  <a:gd name="T34" fmla="*/ 1053 w 18"/>
                  <a:gd name="T35" fmla="*/ 1215 h 18"/>
                  <a:gd name="T36" fmla="*/ 1296 w 18"/>
                  <a:gd name="T37" fmla="*/ 1377 h 18"/>
                  <a:gd name="T38" fmla="*/ 1377 w 18"/>
                  <a:gd name="T39" fmla="*/ 1458 h 18"/>
                  <a:gd name="T40" fmla="*/ 1458 w 18"/>
                  <a:gd name="T41" fmla="*/ 1377 h 18"/>
                  <a:gd name="T42" fmla="*/ 1377 w 18"/>
                  <a:gd name="T43" fmla="*/ 972 h 18"/>
                  <a:gd name="T44" fmla="*/ 324 w 18"/>
                  <a:gd name="T45" fmla="*/ 891 h 18"/>
                  <a:gd name="T46" fmla="*/ 810 w 18"/>
                  <a:gd name="T47" fmla="*/ 648 h 18"/>
                  <a:gd name="T48" fmla="*/ 891 w 18"/>
                  <a:gd name="T49" fmla="*/ 972 h 18"/>
                  <a:gd name="T50" fmla="*/ 324 w 18"/>
                  <a:gd name="T51" fmla="*/ 891 h 1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8" h="18">
                    <a:moveTo>
                      <a:pt x="17" y="12"/>
                    </a:moveTo>
                    <a:cubicBezTo>
                      <a:pt x="17" y="11"/>
                      <a:pt x="16" y="12"/>
                      <a:pt x="16" y="12"/>
                    </a:cubicBezTo>
                    <a:cubicBezTo>
                      <a:pt x="16" y="12"/>
                      <a:pt x="16" y="12"/>
                      <a:pt x="16" y="13"/>
                    </a:cubicBezTo>
                    <a:cubicBezTo>
                      <a:pt x="16" y="14"/>
                      <a:pt x="15" y="14"/>
                      <a:pt x="14" y="13"/>
                    </a:cubicBezTo>
                    <a:cubicBezTo>
                      <a:pt x="13" y="13"/>
                      <a:pt x="12" y="13"/>
                      <a:pt x="12" y="13"/>
                    </a:cubicBezTo>
                    <a:cubicBezTo>
                      <a:pt x="12" y="12"/>
                      <a:pt x="11" y="8"/>
                      <a:pt x="11" y="7"/>
                    </a:cubicBezTo>
                    <a:cubicBezTo>
                      <a:pt x="12" y="7"/>
                      <a:pt x="12" y="7"/>
                      <a:pt x="13" y="6"/>
                    </a:cubicBezTo>
                    <a:cubicBezTo>
                      <a:pt x="14" y="6"/>
                      <a:pt x="15" y="5"/>
                      <a:pt x="15" y="7"/>
                    </a:cubicBezTo>
                    <a:cubicBezTo>
                      <a:pt x="15" y="7"/>
                      <a:pt x="15" y="7"/>
                      <a:pt x="15" y="7"/>
                    </a:cubicBezTo>
                    <a:cubicBezTo>
                      <a:pt x="16" y="7"/>
                      <a:pt x="16" y="7"/>
                      <a:pt x="17" y="7"/>
                    </a:cubicBezTo>
                    <a:cubicBezTo>
                      <a:pt x="16" y="6"/>
                      <a:pt x="16" y="4"/>
                      <a:pt x="16" y="0"/>
                    </a:cubicBezTo>
                    <a:cubicBezTo>
                      <a:pt x="15" y="0"/>
                      <a:pt x="15" y="0"/>
                      <a:pt x="15" y="0"/>
                    </a:cubicBezTo>
                    <a:cubicBezTo>
                      <a:pt x="15" y="1"/>
                      <a:pt x="15" y="1"/>
                      <a:pt x="15" y="1"/>
                    </a:cubicBezTo>
                    <a:cubicBezTo>
                      <a:pt x="15" y="3"/>
                      <a:pt x="13" y="3"/>
                      <a:pt x="12" y="4"/>
                    </a:cubicBezTo>
                    <a:cubicBezTo>
                      <a:pt x="11" y="4"/>
                      <a:pt x="1" y="9"/>
                      <a:pt x="0" y="9"/>
                    </a:cubicBezTo>
                    <a:cubicBezTo>
                      <a:pt x="0" y="9"/>
                      <a:pt x="0" y="9"/>
                      <a:pt x="0" y="10"/>
                    </a:cubicBezTo>
                    <a:cubicBezTo>
                      <a:pt x="0" y="10"/>
                      <a:pt x="1" y="11"/>
                      <a:pt x="1" y="12"/>
                    </a:cubicBezTo>
                    <a:cubicBezTo>
                      <a:pt x="2" y="12"/>
                      <a:pt x="11" y="14"/>
                      <a:pt x="13" y="15"/>
                    </a:cubicBezTo>
                    <a:cubicBezTo>
                      <a:pt x="16" y="16"/>
                      <a:pt x="16" y="16"/>
                      <a:pt x="16" y="17"/>
                    </a:cubicBezTo>
                    <a:cubicBezTo>
                      <a:pt x="17" y="17"/>
                      <a:pt x="17" y="18"/>
                      <a:pt x="17" y="18"/>
                    </a:cubicBezTo>
                    <a:cubicBezTo>
                      <a:pt x="17" y="18"/>
                      <a:pt x="18" y="18"/>
                      <a:pt x="18" y="17"/>
                    </a:cubicBezTo>
                    <a:cubicBezTo>
                      <a:pt x="18" y="17"/>
                      <a:pt x="17" y="13"/>
                      <a:pt x="17" y="12"/>
                    </a:cubicBezTo>
                    <a:close/>
                    <a:moveTo>
                      <a:pt x="4" y="11"/>
                    </a:moveTo>
                    <a:cubicBezTo>
                      <a:pt x="10" y="8"/>
                      <a:pt x="10" y="8"/>
                      <a:pt x="10" y="8"/>
                    </a:cubicBezTo>
                    <a:cubicBezTo>
                      <a:pt x="11" y="12"/>
                      <a:pt x="11" y="12"/>
                      <a:pt x="11" y="12"/>
                    </a:cubicBezTo>
                    <a:lnTo>
                      <a:pt x="4" y="1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02" name="Freeform 228">
                <a:extLst>
                  <a:ext uri="{FF2B5EF4-FFF2-40B4-BE49-F238E27FC236}">
                    <a16:creationId xmlns:a16="http://schemas.microsoft.com/office/drawing/2014/main" id="{33F42B63-DDCE-8698-5309-8058371C5995}"/>
                  </a:ext>
                </a:extLst>
              </p:cNvPr>
              <p:cNvSpPr>
                <a:spLocks noEditPoints="1"/>
              </p:cNvSpPr>
              <p:nvPr/>
            </p:nvSpPr>
            <p:spPr bwMode="auto">
              <a:xfrm>
                <a:off x="18226" y="1428"/>
                <a:ext cx="54" cy="60"/>
              </a:xfrm>
              <a:custGeom>
                <a:avLst/>
                <a:gdLst>
                  <a:gd name="T0" fmla="*/ 1296 w 18"/>
                  <a:gd name="T1" fmla="*/ 405 h 20"/>
                  <a:gd name="T2" fmla="*/ 810 w 18"/>
                  <a:gd name="T3" fmla="*/ 81 h 20"/>
                  <a:gd name="T4" fmla="*/ 324 w 18"/>
                  <a:gd name="T5" fmla="*/ 162 h 20"/>
                  <a:gd name="T6" fmla="*/ 0 w 18"/>
                  <a:gd name="T7" fmla="*/ 648 h 20"/>
                  <a:gd name="T8" fmla="*/ 162 w 18"/>
                  <a:gd name="T9" fmla="*/ 1134 h 20"/>
                  <a:gd name="T10" fmla="*/ 1134 w 18"/>
                  <a:gd name="T11" fmla="*/ 1377 h 20"/>
                  <a:gd name="T12" fmla="*/ 1458 w 18"/>
                  <a:gd name="T13" fmla="*/ 972 h 20"/>
                  <a:gd name="T14" fmla="*/ 1296 w 18"/>
                  <a:gd name="T15" fmla="*/ 405 h 20"/>
                  <a:gd name="T16" fmla="*/ 972 w 18"/>
                  <a:gd name="T17" fmla="*/ 1134 h 20"/>
                  <a:gd name="T18" fmla="*/ 486 w 18"/>
                  <a:gd name="T19" fmla="*/ 1296 h 20"/>
                  <a:gd name="T20" fmla="*/ 243 w 18"/>
                  <a:gd name="T21" fmla="*/ 1134 h 20"/>
                  <a:gd name="T22" fmla="*/ 243 w 18"/>
                  <a:gd name="T23" fmla="*/ 810 h 20"/>
                  <a:gd name="T24" fmla="*/ 567 w 18"/>
                  <a:gd name="T25" fmla="*/ 405 h 20"/>
                  <a:gd name="T26" fmla="*/ 1215 w 18"/>
                  <a:gd name="T27" fmla="*/ 486 h 20"/>
                  <a:gd name="T28" fmla="*/ 972 w 18"/>
                  <a:gd name="T29" fmla="*/ 1134 h 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8" h="20">
                    <a:moveTo>
                      <a:pt x="16" y="5"/>
                    </a:moveTo>
                    <a:cubicBezTo>
                      <a:pt x="15" y="3"/>
                      <a:pt x="13" y="1"/>
                      <a:pt x="10" y="1"/>
                    </a:cubicBezTo>
                    <a:cubicBezTo>
                      <a:pt x="8" y="0"/>
                      <a:pt x="6" y="1"/>
                      <a:pt x="4" y="2"/>
                    </a:cubicBezTo>
                    <a:cubicBezTo>
                      <a:pt x="2" y="3"/>
                      <a:pt x="1" y="5"/>
                      <a:pt x="0" y="8"/>
                    </a:cubicBezTo>
                    <a:cubicBezTo>
                      <a:pt x="0" y="10"/>
                      <a:pt x="0" y="12"/>
                      <a:pt x="2" y="14"/>
                    </a:cubicBezTo>
                    <a:cubicBezTo>
                      <a:pt x="5" y="19"/>
                      <a:pt x="10" y="20"/>
                      <a:pt x="14" y="17"/>
                    </a:cubicBezTo>
                    <a:cubicBezTo>
                      <a:pt x="16" y="16"/>
                      <a:pt x="17" y="14"/>
                      <a:pt x="18" y="12"/>
                    </a:cubicBezTo>
                    <a:cubicBezTo>
                      <a:pt x="18" y="10"/>
                      <a:pt x="18" y="7"/>
                      <a:pt x="16" y="5"/>
                    </a:cubicBezTo>
                    <a:close/>
                    <a:moveTo>
                      <a:pt x="12" y="14"/>
                    </a:moveTo>
                    <a:cubicBezTo>
                      <a:pt x="10" y="16"/>
                      <a:pt x="8" y="16"/>
                      <a:pt x="6" y="16"/>
                    </a:cubicBezTo>
                    <a:cubicBezTo>
                      <a:pt x="5" y="16"/>
                      <a:pt x="4" y="15"/>
                      <a:pt x="3" y="14"/>
                    </a:cubicBezTo>
                    <a:cubicBezTo>
                      <a:pt x="3" y="13"/>
                      <a:pt x="2" y="11"/>
                      <a:pt x="3" y="10"/>
                    </a:cubicBezTo>
                    <a:cubicBezTo>
                      <a:pt x="3" y="8"/>
                      <a:pt x="4" y="6"/>
                      <a:pt x="7" y="5"/>
                    </a:cubicBezTo>
                    <a:cubicBezTo>
                      <a:pt x="10" y="3"/>
                      <a:pt x="13" y="3"/>
                      <a:pt x="15" y="6"/>
                    </a:cubicBezTo>
                    <a:cubicBezTo>
                      <a:pt x="17" y="9"/>
                      <a:pt x="15" y="12"/>
                      <a:pt x="12"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03" name="Freeform 229">
                <a:extLst>
                  <a:ext uri="{FF2B5EF4-FFF2-40B4-BE49-F238E27FC236}">
                    <a16:creationId xmlns:a16="http://schemas.microsoft.com/office/drawing/2014/main" id="{3AB78D32-BD6F-4A08-2545-69021A7F6142}"/>
                  </a:ext>
                </a:extLst>
              </p:cNvPr>
              <p:cNvSpPr>
                <a:spLocks/>
              </p:cNvSpPr>
              <p:nvPr/>
            </p:nvSpPr>
            <p:spPr bwMode="auto">
              <a:xfrm>
                <a:off x="18301" y="1509"/>
                <a:ext cx="60" cy="63"/>
              </a:xfrm>
              <a:custGeom>
                <a:avLst/>
                <a:gdLst>
                  <a:gd name="T0" fmla="*/ 1620 w 20"/>
                  <a:gd name="T1" fmla="*/ 648 h 21"/>
                  <a:gd name="T2" fmla="*/ 1539 w 20"/>
                  <a:gd name="T3" fmla="*/ 729 h 21"/>
                  <a:gd name="T4" fmla="*/ 1539 w 20"/>
                  <a:gd name="T5" fmla="*/ 729 h 21"/>
                  <a:gd name="T6" fmla="*/ 1215 w 20"/>
                  <a:gd name="T7" fmla="*/ 810 h 21"/>
                  <a:gd name="T8" fmla="*/ 891 w 20"/>
                  <a:gd name="T9" fmla="*/ 1296 h 21"/>
                  <a:gd name="T10" fmla="*/ 891 w 20"/>
                  <a:gd name="T11" fmla="*/ 1539 h 21"/>
                  <a:gd name="T12" fmla="*/ 891 w 20"/>
                  <a:gd name="T13" fmla="*/ 1539 h 21"/>
                  <a:gd name="T14" fmla="*/ 810 w 20"/>
                  <a:gd name="T15" fmla="*/ 1701 h 21"/>
                  <a:gd name="T16" fmla="*/ 0 w 20"/>
                  <a:gd name="T17" fmla="*/ 972 h 21"/>
                  <a:gd name="T18" fmla="*/ 162 w 20"/>
                  <a:gd name="T19" fmla="*/ 729 h 21"/>
                  <a:gd name="T20" fmla="*/ 243 w 20"/>
                  <a:gd name="T21" fmla="*/ 729 h 21"/>
                  <a:gd name="T22" fmla="*/ 243 w 20"/>
                  <a:gd name="T23" fmla="*/ 891 h 21"/>
                  <a:gd name="T24" fmla="*/ 243 w 20"/>
                  <a:gd name="T25" fmla="*/ 1053 h 21"/>
                  <a:gd name="T26" fmla="*/ 486 w 20"/>
                  <a:gd name="T27" fmla="*/ 1296 h 21"/>
                  <a:gd name="T28" fmla="*/ 567 w 20"/>
                  <a:gd name="T29" fmla="*/ 1296 h 21"/>
                  <a:gd name="T30" fmla="*/ 810 w 20"/>
                  <a:gd name="T31" fmla="*/ 972 h 21"/>
                  <a:gd name="T32" fmla="*/ 567 w 20"/>
                  <a:gd name="T33" fmla="*/ 729 h 21"/>
                  <a:gd name="T34" fmla="*/ 648 w 20"/>
                  <a:gd name="T35" fmla="*/ 648 h 21"/>
                  <a:gd name="T36" fmla="*/ 891 w 20"/>
                  <a:gd name="T37" fmla="*/ 891 h 21"/>
                  <a:gd name="T38" fmla="*/ 1053 w 20"/>
                  <a:gd name="T39" fmla="*/ 648 h 21"/>
                  <a:gd name="T40" fmla="*/ 1053 w 20"/>
                  <a:gd name="T41" fmla="*/ 405 h 21"/>
                  <a:gd name="T42" fmla="*/ 972 w 20"/>
                  <a:gd name="T43" fmla="*/ 324 h 21"/>
                  <a:gd name="T44" fmla="*/ 648 w 20"/>
                  <a:gd name="T45" fmla="*/ 324 h 21"/>
                  <a:gd name="T46" fmla="*/ 567 w 20"/>
                  <a:gd name="T47" fmla="*/ 324 h 21"/>
                  <a:gd name="T48" fmla="*/ 486 w 20"/>
                  <a:gd name="T49" fmla="*/ 243 h 21"/>
                  <a:gd name="T50" fmla="*/ 810 w 20"/>
                  <a:gd name="T51" fmla="*/ 0 h 21"/>
                  <a:gd name="T52" fmla="*/ 1620 w 20"/>
                  <a:gd name="T53" fmla="*/ 648 h 2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0" h="21">
                    <a:moveTo>
                      <a:pt x="20" y="8"/>
                    </a:moveTo>
                    <a:cubicBezTo>
                      <a:pt x="20" y="8"/>
                      <a:pt x="20" y="9"/>
                      <a:pt x="19" y="9"/>
                    </a:cubicBezTo>
                    <a:cubicBezTo>
                      <a:pt x="19" y="9"/>
                      <a:pt x="19" y="9"/>
                      <a:pt x="19" y="9"/>
                    </a:cubicBezTo>
                    <a:cubicBezTo>
                      <a:pt x="18" y="8"/>
                      <a:pt x="17" y="8"/>
                      <a:pt x="15" y="10"/>
                    </a:cubicBezTo>
                    <a:cubicBezTo>
                      <a:pt x="14" y="12"/>
                      <a:pt x="12" y="14"/>
                      <a:pt x="11" y="16"/>
                    </a:cubicBezTo>
                    <a:cubicBezTo>
                      <a:pt x="10" y="17"/>
                      <a:pt x="9" y="18"/>
                      <a:pt x="11" y="19"/>
                    </a:cubicBezTo>
                    <a:cubicBezTo>
                      <a:pt x="11" y="19"/>
                      <a:pt x="11" y="19"/>
                      <a:pt x="11" y="19"/>
                    </a:cubicBezTo>
                    <a:cubicBezTo>
                      <a:pt x="11" y="20"/>
                      <a:pt x="11" y="20"/>
                      <a:pt x="10" y="21"/>
                    </a:cubicBezTo>
                    <a:cubicBezTo>
                      <a:pt x="8" y="19"/>
                      <a:pt x="4" y="16"/>
                      <a:pt x="0" y="12"/>
                    </a:cubicBezTo>
                    <a:cubicBezTo>
                      <a:pt x="0" y="11"/>
                      <a:pt x="1" y="9"/>
                      <a:pt x="2" y="9"/>
                    </a:cubicBezTo>
                    <a:cubicBezTo>
                      <a:pt x="3" y="9"/>
                      <a:pt x="3" y="9"/>
                      <a:pt x="3" y="9"/>
                    </a:cubicBezTo>
                    <a:cubicBezTo>
                      <a:pt x="3" y="10"/>
                      <a:pt x="3" y="10"/>
                      <a:pt x="3" y="11"/>
                    </a:cubicBezTo>
                    <a:cubicBezTo>
                      <a:pt x="3" y="11"/>
                      <a:pt x="2" y="12"/>
                      <a:pt x="3" y="13"/>
                    </a:cubicBezTo>
                    <a:cubicBezTo>
                      <a:pt x="4" y="14"/>
                      <a:pt x="6" y="15"/>
                      <a:pt x="6" y="16"/>
                    </a:cubicBezTo>
                    <a:cubicBezTo>
                      <a:pt x="7" y="16"/>
                      <a:pt x="7" y="16"/>
                      <a:pt x="7" y="16"/>
                    </a:cubicBezTo>
                    <a:cubicBezTo>
                      <a:pt x="8" y="15"/>
                      <a:pt x="10" y="12"/>
                      <a:pt x="10" y="12"/>
                    </a:cubicBezTo>
                    <a:cubicBezTo>
                      <a:pt x="10" y="11"/>
                      <a:pt x="7" y="9"/>
                      <a:pt x="7" y="9"/>
                    </a:cubicBezTo>
                    <a:cubicBezTo>
                      <a:pt x="7" y="8"/>
                      <a:pt x="7" y="8"/>
                      <a:pt x="8" y="8"/>
                    </a:cubicBezTo>
                    <a:cubicBezTo>
                      <a:pt x="8" y="8"/>
                      <a:pt x="11" y="10"/>
                      <a:pt x="11" y="11"/>
                    </a:cubicBezTo>
                    <a:cubicBezTo>
                      <a:pt x="13" y="8"/>
                      <a:pt x="13" y="8"/>
                      <a:pt x="13" y="8"/>
                    </a:cubicBezTo>
                    <a:cubicBezTo>
                      <a:pt x="15" y="6"/>
                      <a:pt x="14" y="6"/>
                      <a:pt x="13" y="5"/>
                    </a:cubicBezTo>
                    <a:cubicBezTo>
                      <a:pt x="13" y="4"/>
                      <a:pt x="12" y="4"/>
                      <a:pt x="12" y="4"/>
                    </a:cubicBezTo>
                    <a:cubicBezTo>
                      <a:pt x="11" y="3"/>
                      <a:pt x="10" y="3"/>
                      <a:pt x="8" y="4"/>
                    </a:cubicBezTo>
                    <a:cubicBezTo>
                      <a:pt x="8" y="4"/>
                      <a:pt x="8" y="4"/>
                      <a:pt x="7" y="4"/>
                    </a:cubicBezTo>
                    <a:cubicBezTo>
                      <a:pt x="7" y="4"/>
                      <a:pt x="6" y="4"/>
                      <a:pt x="6" y="3"/>
                    </a:cubicBezTo>
                    <a:cubicBezTo>
                      <a:pt x="7" y="3"/>
                      <a:pt x="9" y="0"/>
                      <a:pt x="10" y="0"/>
                    </a:cubicBezTo>
                    <a:cubicBezTo>
                      <a:pt x="13" y="2"/>
                      <a:pt x="16" y="5"/>
                      <a:pt x="20"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04" name="Freeform 230">
                <a:extLst>
                  <a:ext uri="{FF2B5EF4-FFF2-40B4-BE49-F238E27FC236}">
                    <a16:creationId xmlns:a16="http://schemas.microsoft.com/office/drawing/2014/main" id="{ADB13EC2-B2EA-4D84-D86D-47027A6DE3BF}"/>
                  </a:ext>
                </a:extLst>
              </p:cNvPr>
              <p:cNvSpPr>
                <a:spLocks/>
              </p:cNvSpPr>
              <p:nvPr/>
            </p:nvSpPr>
            <p:spPr bwMode="auto">
              <a:xfrm>
                <a:off x="18166" y="1297"/>
                <a:ext cx="63" cy="80"/>
              </a:xfrm>
              <a:custGeom>
                <a:avLst/>
                <a:gdLst>
                  <a:gd name="T0" fmla="*/ 1458 w 21"/>
                  <a:gd name="T1" fmla="*/ 1301 h 27"/>
                  <a:gd name="T2" fmla="*/ 1539 w 21"/>
                  <a:gd name="T3" fmla="*/ 1301 h 27"/>
                  <a:gd name="T4" fmla="*/ 1701 w 21"/>
                  <a:gd name="T5" fmla="*/ 1766 h 27"/>
                  <a:gd name="T6" fmla="*/ 1620 w 21"/>
                  <a:gd name="T7" fmla="*/ 1766 h 27"/>
                  <a:gd name="T8" fmla="*/ 1620 w 21"/>
                  <a:gd name="T9" fmla="*/ 1695 h 27"/>
                  <a:gd name="T10" fmla="*/ 1377 w 21"/>
                  <a:gd name="T11" fmla="*/ 1695 h 27"/>
                  <a:gd name="T12" fmla="*/ 810 w 21"/>
                  <a:gd name="T13" fmla="*/ 1766 h 27"/>
                  <a:gd name="T14" fmla="*/ 567 w 21"/>
                  <a:gd name="T15" fmla="*/ 1923 h 27"/>
                  <a:gd name="T16" fmla="*/ 567 w 21"/>
                  <a:gd name="T17" fmla="*/ 2003 h 27"/>
                  <a:gd name="T18" fmla="*/ 486 w 21"/>
                  <a:gd name="T19" fmla="*/ 2080 h 27"/>
                  <a:gd name="T20" fmla="*/ 324 w 21"/>
                  <a:gd name="T21" fmla="*/ 1615 h 27"/>
                  <a:gd name="T22" fmla="*/ 486 w 21"/>
                  <a:gd name="T23" fmla="*/ 1458 h 27"/>
                  <a:gd name="T24" fmla="*/ 1053 w 21"/>
                  <a:gd name="T25" fmla="*/ 1019 h 27"/>
                  <a:gd name="T26" fmla="*/ 405 w 21"/>
                  <a:gd name="T27" fmla="*/ 939 h 27"/>
                  <a:gd name="T28" fmla="*/ 81 w 21"/>
                  <a:gd name="T29" fmla="*/ 859 h 27"/>
                  <a:gd name="T30" fmla="*/ 0 w 21"/>
                  <a:gd name="T31" fmla="*/ 385 h 27"/>
                  <a:gd name="T32" fmla="*/ 81 w 21"/>
                  <a:gd name="T33" fmla="*/ 385 h 27"/>
                  <a:gd name="T34" fmla="*/ 81 w 21"/>
                  <a:gd name="T35" fmla="*/ 465 h 27"/>
                  <a:gd name="T36" fmla="*/ 324 w 21"/>
                  <a:gd name="T37" fmla="*/ 545 h 27"/>
                  <a:gd name="T38" fmla="*/ 891 w 21"/>
                  <a:gd name="T39" fmla="*/ 317 h 27"/>
                  <a:gd name="T40" fmla="*/ 1134 w 21"/>
                  <a:gd name="T41" fmla="*/ 157 h 27"/>
                  <a:gd name="T42" fmla="*/ 1134 w 21"/>
                  <a:gd name="T43" fmla="*/ 80 h 27"/>
                  <a:gd name="T44" fmla="*/ 1215 w 21"/>
                  <a:gd name="T45" fmla="*/ 80 h 27"/>
                  <a:gd name="T46" fmla="*/ 1377 w 21"/>
                  <a:gd name="T47" fmla="*/ 622 h 27"/>
                  <a:gd name="T48" fmla="*/ 1215 w 21"/>
                  <a:gd name="T49" fmla="*/ 622 h 27"/>
                  <a:gd name="T50" fmla="*/ 1215 w 21"/>
                  <a:gd name="T51" fmla="*/ 622 h 27"/>
                  <a:gd name="T52" fmla="*/ 972 w 21"/>
                  <a:gd name="T53" fmla="*/ 545 h 27"/>
                  <a:gd name="T54" fmla="*/ 324 w 21"/>
                  <a:gd name="T55" fmla="*/ 782 h 27"/>
                  <a:gd name="T56" fmla="*/ 1053 w 21"/>
                  <a:gd name="T57" fmla="*/ 859 h 27"/>
                  <a:gd name="T58" fmla="*/ 1458 w 21"/>
                  <a:gd name="T59" fmla="*/ 939 h 27"/>
                  <a:gd name="T60" fmla="*/ 1458 w 21"/>
                  <a:gd name="T61" fmla="*/ 1019 h 27"/>
                  <a:gd name="T62" fmla="*/ 1215 w 21"/>
                  <a:gd name="T63" fmla="*/ 1221 h 27"/>
                  <a:gd name="T64" fmla="*/ 648 w 21"/>
                  <a:gd name="T65" fmla="*/ 1695 h 27"/>
                  <a:gd name="T66" fmla="*/ 1215 w 21"/>
                  <a:gd name="T67" fmla="*/ 1538 h 27"/>
                  <a:gd name="T68" fmla="*/ 1458 w 21"/>
                  <a:gd name="T69" fmla="*/ 1378 h 2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1" h="27">
                    <a:moveTo>
                      <a:pt x="18" y="17"/>
                    </a:moveTo>
                    <a:cubicBezTo>
                      <a:pt x="18" y="17"/>
                      <a:pt x="19" y="16"/>
                      <a:pt x="19" y="17"/>
                    </a:cubicBezTo>
                    <a:cubicBezTo>
                      <a:pt x="20" y="19"/>
                      <a:pt x="21" y="20"/>
                      <a:pt x="21" y="23"/>
                    </a:cubicBezTo>
                    <a:cubicBezTo>
                      <a:pt x="21" y="23"/>
                      <a:pt x="21" y="23"/>
                      <a:pt x="20" y="23"/>
                    </a:cubicBezTo>
                    <a:cubicBezTo>
                      <a:pt x="20" y="23"/>
                      <a:pt x="20" y="23"/>
                      <a:pt x="20" y="22"/>
                    </a:cubicBezTo>
                    <a:cubicBezTo>
                      <a:pt x="19" y="22"/>
                      <a:pt x="19" y="21"/>
                      <a:pt x="17" y="22"/>
                    </a:cubicBezTo>
                    <a:cubicBezTo>
                      <a:pt x="15" y="22"/>
                      <a:pt x="10" y="23"/>
                      <a:pt x="10" y="23"/>
                    </a:cubicBezTo>
                    <a:cubicBezTo>
                      <a:pt x="8" y="23"/>
                      <a:pt x="6" y="24"/>
                      <a:pt x="7" y="25"/>
                    </a:cubicBezTo>
                    <a:cubicBezTo>
                      <a:pt x="7" y="26"/>
                      <a:pt x="7" y="26"/>
                      <a:pt x="7" y="26"/>
                    </a:cubicBezTo>
                    <a:cubicBezTo>
                      <a:pt x="6" y="27"/>
                      <a:pt x="6" y="27"/>
                      <a:pt x="6" y="27"/>
                    </a:cubicBezTo>
                    <a:cubicBezTo>
                      <a:pt x="5" y="24"/>
                      <a:pt x="5" y="23"/>
                      <a:pt x="4" y="21"/>
                    </a:cubicBezTo>
                    <a:cubicBezTo>
                      <a:pt x="5" y="20"/>
                      <a:pt x="5" y="20"/>
                      <a:pt x="6" y="19"/>
                    </a:cubicBezTo>
                    <a:cubicBezTo>
                      <a:pt x="8" y="18"/>
                      <a:pt x="12" y="15"/>
                      <a:pt x="13" y="13"/>
                    </a:cubicBezTo>
                    <a:cubicBezTo>
                      <a:pt x="12" y="13"/>
                      <a:pt x="5" y="12"/>
                      <a:pt x="5" y="12"/>
                    </a:cubicBezTo>
                    <a:cubicBezTo>
                      <a:pt x="4" y="11"/>
                      <a:pt x="2" y="11"/>
                      <a:pt x="1" y="11"/>
                    </a:cubicBezTo>
                    <a:cubicBezTo>
                      <a:pt x="1" y="10"/>
                      <a:pt x="0" y="7"/>
                      <a:pt x="0" y="5"/>
                    </a:cubicBezTo>
                    <a:cubicBezTo>
                      <a:pt x="1" y="5"/>
                      <a:pt x="1" y="5"/>
                      <a:pt x="1" y="5"/>
                    </a:cubicBezTo>
                    <a:cubicBezTo>
                      <a:pt x="1" y="6"/>
                      <a:pt x="1" y="6"/>
                      <a:pt x="1" y="6"/>
                    </a:cubicBezTo>
                    <a:cubicBezTo>
                      <a:pt x="2" y="7"/>
                      <a:pt x="2" y="7"/>
                      <a:pt x="4" y="7"/>
                    </a:cubicBezTo>
                    <a:cubicBezTo>
                      <a:pt x="6" y="6"/>
                      <a:pt x="9" y="5"/>
                      <a:pt x="11" y="4"/>
                    </a:cubicBezTo>
                    <a:cubicBezTo>
                      <a:pt x="13" y="3"/>
                      <a:pt x="14" y="3"/>
                      <a:pt x="14" y="2"/>
                    </a:cubicBezTo>
                    <a:cubicBezTo>
                      <a:pt x="14" y="1"/>
                      <a:pt x="14" y="1"/>
                      <a:pt x="14" y="1"/>
                    </a:cubicBezTo>
                    <a:cubicBezTo>
                      <a:pt x="14" y="1"/>
                      <a:pt x="15" y="0"/>
                      <a:pt x="15" y="1"/>
                    </a:cubicBezTo>
                    <a:cubicBezTo>
                      <a:pt x="16" y="4"/>
                      <a:pt x="16" y="6"/>
                      <a:pt x="17" y="8"/>
                    </a:cubicBezTo>
                    <a:cubicBezTo>
                      <a:pt x="17" y="8"/>
                      <a:pt x="16" y="8"/>
                      <a:pt x="15" y="8"/>
                    </a:cubicBezTo>
                    <a:cubicBezTo>
                      <a:pt x="15" y="8"/>
                      <a:pt x="15" y="8"/>
                      <a:pt x="15" y="8"/>
                    </a:cubicBezTo>
                    <a:cubicBezTo>
                      <a:pt x="15" y="6"/>
                      <a:pt x="15" y="6"/>
                      <a:pt x="12" y="7"/>
                    </a:cubicBezTo>
                    <a:cubicBezTo>
                      <a:pt x="10" y="8"/>
                      <a:pt x="5" y="9"/>
                      <a:pt x="4" y="10"/>
                    </a:cubicBezTo>
                    <a:cubicBezTo>
                      <a:pt x="6" y="10"/>
                      <a:pt x="11" y="11"/>
                      <a:pt x="13" y="11"/>
                    </a:cubicBezTo>
                    <a:cubicBezTo>
                      <a:pt x="16" y="12"/>
                      <a:pt x="17" y="12"/>
                      <a:pt x="18" y="12"/>
                    </a:cubicBezTo>
                    <a:cubicBezTo>
                      <a:pt x="18" y="13"/>
                      <a:pt x="18" y="13"/>
                      <a:pt x="18" y="13"/>
                    </a:cubicBezTo>
                    <a:cubicBezTo>
                      <a:pt x="18" y="13"/>
                      <a:pt x="16" y="14"/>
                      <a:pt x="15" y="16"/>
                    </a:cubicBezTo>
                    <a:cubicBezTo>
                      <a:pt x="13" y="17"/>
                      <a:pt x="9" y="21"/>
                      <a:pt x="8" y="22"/>
                    </a:cubicBezTo>
                    <a:cubicBezTo>
                      <a:pt x="10" y="21"/>
                      <a:pt x="14" y="20"/>
                      <a:pt x="15" y="20"/>
                    </a:cubicBezTo>
                    <a:cubicBezTo>
                      <a:pt x="17" y="20"/>
                      <a:pt x="19" y="19"/>
                      <a:pt x="18" y="18"/>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05" name="Freeform 231">
                <a:extLst>
                  <a:ext uri="{FF2B5EF4-FFF2-40B4-BE49-F238E27FC236}">
                    <a16:creationId xmlns:a16="http://schemas.microsoft.com/office/drawing/2014/main" id="{C9851D91-B805-E1F1-DCDF-1BED092F336A}"/>
                  </a:ext>
                </a:extLst>
              </p:cNvPr>
              <p:cNvSpPr>
                <a:spLocks/>
              </p:cNvSpPr>
              <p:nvPr/>
            </p:nvSpPr>
            <p:spPr bwMode="auto">
              <a:xfrm>
                <a:off x="18929" y="1306"/>
                <a:ext cx="60" cy="68"/>
              </a:xfrm>
              <a:custGeom>
                <a:avLst/>
                <a:gdLst>
                  <a:gd name="T0" fmla="*/ 405 w 20"/>
                  <a:gd name="T1" fmla="*/ 0 h 23"/>
                  <a:gd name="T2" fmla="*/ 486 w 20"/>
                  <a:gd name="T3" fmla="*/ 0 h 23"/>
                  <a:gd name="T4" fmla="*/ 486 w 20"/>
                  <a:gd name="T5" fmla="*/ 80 h 23"/>
                  <a:gd name="T6" fmla="*/ 729 w 20"/>
                  <a:gd name="T7" fmla="*/ 237 h 23"/>
                  <a:gd name="T8" fmla="*/ 1215 w 20"/>
                  <a:gd name="T9" fmla="*/ 305 h 23"/>
                  <a:gd name="T10" fmla="*/ 1539 w 20"/>
                  <a:gd name="T11" fmla="*/ 305 h 23"/>
                  <a:gd name="T12" fmla="*/ 1539 w 20"/>
                  <a:gd name="T13" fmla="*/ 237 h 23"/>
                  <a:gd name="T14" fmla="*/ 1620 w 20"/>
                  <a:gd name="T15" fmla="*/ 237 h 23"/>
                  <a:gd name="T16" fmla="*/ 1539 w 20"/>
                  <a:gd name="T17" fmla="*/ 621 h 23"/>
                  <a:gd name="T18" fmla="*/ 1539 w 20"/>
                  <a:gd name="T19" fmla="*/ 701 h 23"/>
                  <a:gd name="T20" fmla="*/ 1458 w 20"/>
                  <a:gd name="T21" fmla="*/ 701 h 23"/>
                  <a:gd name="T22" fmla="*/ 405 w 20"/>
                  <a:gd name="T23" fmla="*/ 1135 h 23"/>
                  <a:gd name="T24" fmla="*/ 972 w 20"/>
                  <a:gd name="T25" fmla="*/ 1372 h 23"/>
                  <a:gd name="T26" fmla="*/ 1215 w 20"/>
                  <a:gd name="T27" fmla="*/ 1295 h 23"/>
                  <a:gd name="T28" fmla="*/ 1296 w 20"/>
                  <a:gd name="T29" fmla="*/ 1215 h 23"/>
                  <a:gd name="T30" fmla="*/ 1377 w 20"/>
                  <a:gd name="T31" fmla="*/ 1295 h 23"/>
                  <a:gd name="T32" fmla="*/ 1215 w 20"/>
                  <a:gd name="T33" fmla="*/ 1756 h 23"/>
                  <a:gd name="T34" fmla="*/ 1134 w 20"/>
                  <a:gd name="T35" fmla="*/ 1679 h 23"/>
                  <a:gd name="T36" fmla="*/ 1134 w 20"/>
                  <a:gd name="T37" fmla="*/ 1679 h 23"/>
                  <a:gd name="T38" fmla="*/ 891 w 20"/>
                  <a:gd name="T39" fmla="*/ 1452 h 23"/>
                  <a:gd name="T40" fmla="*/ 81 w 20"/>
                  <a:gd name="T41" fmla="*/ 1135 h 23"/>
                  <a:gd name="T42" fmla="*/ 81 w 20"/>
                  <a:gd name="T43" fmla="*/ 1058 h 23"/>
                  <a:gd name="T44" fmla="*/ 1377 w 20"/>
                  <a:gd name="T45" fmla="*/ 464 h 23"/>
                  <a:gd name="T46" fmla="*/ 729 w 20"/>
                  <a:gd name="T47" fmla="*/ 384 h 23"/>
                  <a:gd name="T48" fmla="*/ 405 w 20"/>
                  <a:gd name="T49" fmla="*/ 464 h 23"/>
                  <a:gd name="T50" fmla="*/ 405 w 20"/>
                  <a:gd name="T51" fmla="*/ 464 h 23"/>
                  <a:gd name="T52" fmla="*/ 324 w 20"/>
                  <a:gd name="T53" fmla="*/ 464 h 23"/>
                  <a:gd name="T54" fmla="*/ 405 w 20"/>
                  <a:gd name="T55" fmla="*/ 0 h 2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0" h="23">
                    <a:moveTo>
                      <a:pt x="5" y="0"/>
                    </a:moveTo>
                    <a:cubicBezTo>
                      <a:pt x="6" y="0"/>
                      <a:pt x="6" y="0"/>
                      <a:pt x="6" y="0"/>
                    </a:cubicBezTo>
                    <a:cubicBezTo>
                      <a:pt x="6" y="1"/>
                      <a:pt x="6" y="1"/>
                      <a:pt x="6" y="1"/>
                    </a:cubicBezTo>
                    <a:cubicBezTo>
                      <a:pt x="6" y="2"/>
                      <a:pt x="7" y="3"/>
                      <a:pt x="9" y="3"/>
                    </a:cubicBezTo>
                    <a:cubicBezTo>
                      <a:pt x="11" y="4"/>
                      <a:pt x="14" y="4"/>
                      <a:pt x="15" y="4"/>
                    </a:cubicBezTo>
                    <a:cubicBezTo>
                      <a:pt x="17" y="5"/>
                      <a:pt x="18" y="5"/>
                      <a:pt x="19" y="4"/>
                    </a:cubicBezTo>
                    <a:cubicBezTo>
                      <a:pt x="19" y="3"/>
                      <a:pt x="19" y="3"/>
                      <a:pt x="19" y="3"/>
                    </a:cubicBezTo>
                    <a:cubicBezTo>
                      <a:pt x="20" y="3"/>
                      <a:pt x="20" y="3"/>
                      <a:pt x="20" y="3"/>
                    </a:cubicBezTo>
                    <a:cubicBezTo>
                      <a:pt x="20" y="4"/>
                      <a:pt x="20" y="7"/>
                      <a:pt x="19" y="8"/>
                    </a:cubicBezTo>
                    <a:cubicBezTo>
                      <a:pt x="19" y="8"/>
                      <a:pt x="19" y="8"/>
                      <a:pt x="19" y="9"/>
                    </a:cubicBezTo>
                    <a:cubicBezTo>
                      <a:pt x="19" y="9"/>
                      <a:pt x="19" y="9"/>
                      <a:pt x="18" y="9"/>
                    </a:cubicBezTo>
                    <a:cubicBezTo>
                      <a:pt x="17" y="9"/>
                      <a:pt x="7" y="15"/>
                      <a:pt x="5" y="15"/>
                    </a:cubicBezTo>
                    <a:cubicBezTo>
                      <a:pt x="7" y="16"/>
                      <a:pt x="11" y="17"/>
                      <a:pt x="12" y="18"/>
                    </a:cubicBezTo>
                    <a:cubicBezTo>
                      <a:pt x="14" y="18"/>
                      <a:pt x="15" y="19"/>
                      <a:pt x="15" y="17"/>
                    </a:cubicBezTo>
                    <a:cubicBezTo>
                      <a:pt x="16" y="16"/>
                      <a:pt x="16" y="16"/>
                      <a:pt x="16" y="16"/>
                    </a:cubicBezTo>
                    <a:cubicBezTo>
                      <a:pt x="16" y="16"/>
                      <a:pt x="17" y="16"/>
                      <a:pt x="17" y="17"/>
                    </a:cubicBezTo>
                    <a:cubicBezTo>
                      <a:pt x="16" y="19"/>
                      <a:pt x="15" y="21"/>
                      <a:pt x="15" y="23"/>
                    </a:cubicBezTo>
                    <a:cubicBezTo>
                      <a:pt x="14" y="23"/>
                      <a:pt x="14" y="23"/>
                      <a:pt x="14" y="22"/>
                    </a:cubicBezTo>
                    <a:cubicBezTo>
                      <a:pt x="14" y="22"/>
                      <a:pt x="14" y="22"/>
                      <a:pt x="14" y="22"/>
                    </a:cubicBezTo>
                    <a:cubicBezTo>
                      <a:pt x="14" y="21"/>
                      <a:pt x="14" y="20"/>
                      <a:pt x="11" y="19"/>
                    </a:cubicBezTo>
                    <a:cubicBezTo>
                      <a:pt x="10" y="19"/>
                      <a:pt x="2" y="16"/>
                      <a:pt x="1" y="15"/>
                    </a:cubicBezTo>
                    <a:cubicBezTo>
                      <a:pt x="1" y="15"/>
                      <a:pt x="0" y="15"/>
                      <a:pt x="1" y="14"/>
                    </a:cubicBezTo>
                    <a:cubicBezTo>
                      <a:pt x="3" y="13"/>
                      <a:pt x="16" y="7"/>
                      <a:pt x="17" y="6"/>
                    </a:cubicBezTo>
                    <a:cubicBezTo>
                      <a:pt x="15" y="6"/>
                      <a:pt x="10" y="5"/>
                      <a:pt x="9" y="5"/>
                    </a:cubicBezTo>
                    <a:cubicBezTo>
                      <a:pt x="6" y="4"/>
                      <a:pt x="5" y="4"/>
                      <a:pt x="5" y="6"/>
                    </a:cubicBezTo>
                    <a:cubicBezTo>
                      <a:pt x="5" y="6"/>
                      <a:pt x="5" y="6"/>
                      <a:pt x="5" y="6"/>
                    </a:cubicBezTo>
                    <a:cubicBezTo>
                      <a:pt x="4" y="7"/>
                      <a:pt x="4" y="6"/>
                      <a:pt x="4" y="6"/>
                    </a:cubicBezTo>
                    <a:cubicBezTo>
                      <a:pt x="4" y="5"/>
                      <a:pt x="5" y="1"/>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06" name="Freeform 232">
                <a:extLst>
                  <a:ext uri="{FF2B5EF4-FFF2-40B4-BE49-F238E27FC236}">
                    <a16:creationId xmlns:a16="http://schemas.microsoft.com/office/drawing/2014/main" id="{582ED17B-4FE9-EF06-5B8A-73B3B84B3B29}"/>
                  </a:ext>
                </a:extLst>
              </p:cNvPr>
              <p:cNvSpPr>
                <a:spLocks noEditPoints="1"/>
              </p:cNvSpPr>
              <p:nvPr/>
            </p:nvSpPr>
            <p:spPr bwMode="auto">
              <a:xfrm>
                <a:off x="18160" y="1132"/>
                <a:ext cx="57" cy="69"/>
              </a:xfrm>
              <a:custGeom>
                <a:avLst/>
                <a:gdLst>
                  <a:gd name="T0" fmla="*/ 81 w 19"/>
                  <a:gd name="T1" fmla="*/ 1053 h 23"/>
                  <a:gd name="T2" fmla="*/ 324 w 19"/>
                  <a:gd name="T3" fmla="*/ 1215 h 23"/>
                  <a:gd name="T4" fmla="*/ 1053 w 19"/>
                  <a:gd name="T5" fmla="*/ 1620 h 23"/>
                  <a:gd name="T6" fmla="*/ 1134 w 19"/>
                  <a:gd name="T7" fmla="*/ 1782 h 23"/>
                  <a:gd name="T8" fmla="*/ 1134 w 19"/>
                  <a:gd name="T9" fmla="*/ 1863 h 23"/>
                  <a:gd name="T10" fmla="*/ 1215 w 19"/>
                  <a:gd name="T11" fmla="*/ 1863 h 23"/>
                  <a:gd name="T12" fmla="*/ 1296 w 19"/>
                  <a:gd name="T13" fmla="*/ 1458 h 23"/>
                  <a:gd name="T14" fmla="*/ 1215 w 19"/>
                  <a:gd name="T15" fmla="*/ 1377 h 23"/>
                  <a:gd name="T16" fmla="*/ 1134 w 19"/>
                  <a:gd name="T17" fmla="*/ 1458 h 23"/>
                  <a:gd name="T18" fmla="*/ 1053 w 19"/>
                  <a:gd name="T19" fmla="*/ 1458 h 23"/>
                  <a:gd name="T20" fmla="*/ 810 w 19"/>
                  <a:gd name="T21" fmla="*/ 1296 h 23"/>
                  <a:gd name="T22" fmla="*/ 891 w 19"/>
                  <a:gd name="T23" fmla="*/ 891 h 23"/>
                  <a:gd name="T24" fmla="*/ 1134 w 19"/>
                  <a:gd name="T25" fmla="*/ 972 h 23"/>
                  <a:gd name="T26" fmla="*/ 1215 w 19"/>
                  <a:gd name="T27" fmla="*/ 1053 h 23"/>
                  <a:gd name="T28" fmla="*/ 1215 w 19"/>
                  <a:gd name="T29" fmla="*/ 1134 h 23"/>
                  <a:gd name="T30" fmla="*/ 1296 w 19"/>
                  <a:gd name="T31" fmla="*/ 1134 h 23"/>
                  <a:gd name="T32" fmla="*/ 1539 w 19"/>
                  <a:gd name="T33" fmla="*/ 162 h 23"/>
                  <a:gd name="T34" fmla="*/ 1215 w 19"/>
                  <a:gd name="T35" fmla="*/ 0 h 23"/>
                  <a:gd name="T36" fmla="*/ 1134 w 19"/>
                  <a:gd name="T37" fmla="*/ 81 h 23"/>
                  <a:gd name="T38" fmla="*/ 1215 w 19"/>
                  <a:gd name="T39" fmla="*/ 162 h 23"/>
                  <a:gd name="T40" fmla="*/ 1377 w 19"/>
                  <a:gd name="T41" fmla="*/ 405 h 23"/>
                  <a:gd name="T42" fmla="*/ 1296 w 19"/>
                  <a:gd name="T43" fmla="*/ 567 h 23"/>
                  <a:gd name="T44" fmla="*/ 1134 w 19"/>
                  <a:gd name="T45" fmla="*/ 729 h 23"/>
                  <a:gd name="T46" fmla="*/ 810 w 19"/>
                  <a:gd name="T47" fmla="*/ 729 h 23"/>
                  <a:gd name="T48" fmla="*/ 891 w 19"/>
                  <a:gd name="T49" fmla="*/ 324 h 23"/>
                  <a:gd name="T50" fmla="*/ 810 w 19"/>
                  <a:gd name="T51" fmla="*/ 324 h 23"/>
                  <a:gd name="T52" fmla="*/ 729 w 19"/>
                  <a:gd name="T53" fmla="*/ 648 h 23"/>
                  <a:gd name="T54" fmla="*/ 243 w 19"/>
                  <a:gd name="T55" fmla="*/ 648 h 23"/>
                  <a:gd name="T56" fmla="*/ 243 w 19"/>
                  <a:gd name="T57" fmla="*/ 567 h 23"/>
                  <a:gd name="T58" fmla="*/ 324 w 19"/>
                  <a:gd name="T59" fmla="*/ 324 h 23"/>
                  <a:gd name="T60" fmla="*/ 405 w 19"/>
                  <a:gd name="T61" fmla="*/ 162 h 23"/>
                  <a:gd name="T62" fmla="*/ 567 w 19"/>
                  <a:gd name="T63" fmla="*/ 162 h 23"/>
                  <a:gd name="T64" fmla="*/ 567 w 19"/>
                  <a:gd name="T65" fmla="*/ 0 h 23"/>
                  <a:gd name="T66" fmla="*/ 243 w 19"/>
                  <a:gd name="T67" fmla="*/ 0 h 23"/>
                  <a:gd name="T68" fmla="*/ 81 w 19"/>
                  <a:gd name="T69" fmla="*/ 729 h 23"/>
                  <a:gd name="T70" fmla="*/ 0 w 19"/>
                  <a:gd name="T71" fmla="*/ 1053 h 23"/>
                  <a:gd name="T72" fmla="*/ 81 w 19"/>
                  <a:gd name="T73" fmla="*/ 1053 h 23"/>
                  <a:gd name="T74" fmla="*/ 162 w 19"/>
                  <a:gd name="T75" fmla="*/ 891 h 23"/>
                  <a:gd name="T76" fmla="*/ 243 w 19"/>
                  <a:gd name="T77" fmla="*/ 891 h 23"/>
                  <a:gd name="T78" fmla="*/ 729 w 19"/>
                  <a:gd name="T79" fmla="*/ 891 h 23"/>
                  <a:gd name="T80" fmla="*/ 729 w 19"/>
                  <a:gd name="T81" fmla="*/ 1296 h 23"/>
                  <a:gd name="T82" fmla="*/ 243 w 19"/>
                  <a:gd name="T83" fmla="*/ 972 h 23"/>
                  <a:gd name="T84" fmla="*/ 162 w 19"/>
                  <a:gd name="T85" fmla="*/ 891 h 2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9" h="23">
                    <a:moveTo>
                      <a:pt x="1" y="13"/>
                    </a:moveTo>
                    <a:cubicBezTo>
                      <a:pt x="1" y="13"/>
                      <a:pt x="2" y="14"/>
                      <a:pt x="4" y="15"/>
                    </a:cubicBezTo>
                    <a:cubicBezTo>
                      <a:pt x="4" y="15"/>
                      <a:pt x="11" y="19"/>
                      <a:pt x="13" y="20"/>
                    </a:cubicBezTo>
                    <a:cubicBezTo>
                      <a:pt x="14" y="21"/>
                      <a:pt x="14" y="22"/>
                      <a:pt x="14" y="22"/>
                    </a:cubicBezTo>
                    <a:cubicBezTo>
                      <a:pt x="14" y="23"/>
                      <a:pt x="14" y="23"/>
                      <a:pt x="14" y="23"/>
                    </a:cubicBezTo>
                    <a:cubicBezTo>
                      <a:pt x="15" y="23"/>
                      <a:pt x="15" y="23"/>
                      <a:pt x="15" y="23"/>
                    </a:cubicBezTo>
                    <a:cubicBezTo>
                      <a:pt x="16" y="22"/>
                      <a:pt x="16" y="20"/>
                      <a:pt x="16" y="18"/>
                    </a:cubicBezTo>
                    <a:cubicBezTo>
                      <a:pt x="16" y="17"/>
                      <a:pt x="15" y="17"/>
                      <a:pt x="15" y="17"/>
                    </a:cubicBezTo>
                    <a:cubicBezTo>
                      <a:pt x="15" y="18"/>
                      <a:pt x="15" y="18"/>
                      <a:pt x="14" y="18"/>
                    </a:cubicBezTo>
                    <a:cubicBezTo>
                      <a:pt x="14" y="19"/>
                      <a:pt x="14" y="19"/>
                      <a:pt x="13" y="18"/>
                    </a:cubicBezTo>
                    <a:cubicBezTo>
                      <a:pt x="13" y="18"/>
                      <a:pt x="11" y="17"/>
                      <a:pt x="10" y="16"/>
                    </a:cubicBezTo>
                    <a:cubicBezTo>
                      <a:pt x="10" y="16"/>
                      <a:pt x="11" y="12"/>
                      <a:pt x="11" y="11"/>
                    </a:cubicBezTo>
                    <a:cubicBezTo>
                      <a:pt x="11" y="12"/>
                      <a:pt x="13" y="12"/>
                      <a:pt x="14" y="12"/>
                    </a:cubicBezTo>
                    <a:cubicBezTo>
                      <a:pt x="15" y="12"/>
                      <a:pt x="15" y="13"/>
                      <a:pt x="15" y="13"/>
                    </a:cubicBezTo>
                    <a:cubicBezTo>
                      <a:pt x="15" y="14"/>
                      <a:pt x="15" y="14"/>
                      <a:pt x="15" y="14"/>
                    </a:cubicBezTo>
                    <a:cubicBezTo>
                      <a:pt x="15" y="15"/>
                      <a:pt x="16" y="15"/>
                      <a:pt x="16" y="14"/>
                    </a:cubicBezTo>
                    <a:cubicBezTo>
                      <a:pt x="17" y="10"/>
                      <a:pt x="18" y="7"/>
                      <a:pt x="19" y="2"/>
                    </a:cubicBezTo>
                    <a:cubicBezTo>
                      <a:pt x="17" y="1"/>
                      <a:pt x="15" y="0"/>
                      <a:pt x="15" y="0"/>
                    </a:cubicBezTo>
                    <a:cubicBezTo>
                      <a:pt x="14" y="0"/>
                      <a:pt x="14" y="1"/>
                      <a:pt x="14" y="1"/>
                    </a:cubicBezTo>
                    <a:cubicBezTo>
                      <a:pt x="15" y="2"/>
                      <a:pt x="15" y="2"/>
                      <a:pt x="15" y="2"/>
                    </a:cubicBezTo>
                    <a:cubicBezTo>
                      <a:pt x="17" y="3"/>
                      <a:pt x="17" y="4"/>
                      <a:pt x="17" y="5"/>
                    </a:cubicBezTo>
                    <a:cubicBezTo>
                      <a:pt x="16" y="6"/>
                      <a:pt x="16" y="6"/>
                      <a:pt x="16" y="7"/>
                    </a:cubicBezTo>
                    <a:cubicBezTo>
                      <a:pt x="16" y="9"/>
                      <a:pt x="15" y="9"/>
                      <a:pt x="14" y="9"/>
                    </a:cubicBezTo>
                    <a:cubicBezTo>
                      <a:pt x="12" y="9"/>
                      <a:pt x="11" y="9"/>
                      <a:pt x="10" y="9"/>
                    </a:cubicBezTo>
                    <a:cubicBezTo>
                      <a:pt x="11" y="4"/>
                      <a:pt x="11" y="4"/>
                      <a:pt x="11" y="4"/>
                    </a:cubicBezTo>
                    <a:cubicBezTo>
                      <a:pt x="10" y="4"/>
                      <a:pt x="10" y="4"/>
                      <a:pt x="10" y="4"/>
                    </a:cubicBezTo>
                    <a:cubicBezTo>
                      <a:pt x="9" y="8"/>
                      <a:pt x="9" y="8"/>
                      <a:pt x="9" y="8"/>
                    </a:cubicBezTo>
                    <a:cubicBezTo>
                      <a:pt x="8" y="8"/>
                      <a:pt x="4" y="8"/>
                      <a:pt x="3" y="8"/>
                    </a:cubicBezTo>
                    <a:cubicBezTo>
                      <a:pt x="3" y="8"/>
                      <a:pt x="3" y="8"/>
                      <a:pt x="3" y="7"/>
                    </a:cubicBezTo>
                    <a:cubicBezTo>
                      <a:pt x="3" y="7"/>
                      <a:pt x="3" y="6"/>
                      <a:pt x="4" y="4"/>
                    </a:cubicBezTo>
                    <a:cubicBezTo>
                      <a:pt x="4" y="3"/>
                      <a:pt x="5" y="2"/>
                      <a:pt x="5" y="2"/>
                    </a:cubicBezTo>
                    <a:cubicBezTo>
                      <a:pt x="6" y="2"/>
                      <a:pt x="6" y="2"/>
                      <a:pt x="7" y="2"/>
                    </a:cubicBezTo>
                    <a:cubicBezTo>
                      <a:pt x="8" y="1"/>
                      <a:pt x="7" y="1"/>
                      <a:pt x="7" y="0"/>
                    </a:cubicBezTo>
                    <a:cubicBezTo>
                      <a:pt x="6" y="0"/>
                      <a:pt x="4" y="0"/>
                      <a:pt x="3" y="0"/>
                    </a:cubicBezTo>
                    <a:cubicBezTo>
                      <a:pt x="2" y="4"/>
                      <a:pt x="2" y="6"/>
                      <a:pt x="1" y="9"/>
                    </a:cubicBezTo>
                    <a:cubicBezTo>
                      <a:pt x="1" y="11"/>
                      <a:pt x="1" y="12"/>
                      <a:pt x="0" y="13"/>
                    </a:cubicBezTo>
                    <a:cubicBezTo>
                      <a:pt x="0" y="13"/>
                      <a:pt x="0" y="14"/>
                      <a:pt x="1" y="13"/>
                    </a:cubicBezTo>
                    <a:close/>
                    <a:moveTo>
                      <a:pt x="2" y="11"/>
                    </a:moveTo>
                    <a:cubicBezTo>
                      <a:pt x="3" y="11"/>
                      <a:pt x="3" y="11"/>
                      <a:pt x="3" y="11"/>
                    </a:cubicBezTo>
                    <a:cubicBezTo>
                      <a:pt x="4" y="11"/>
                      <a:pt x="8" y="11"/>
                      <a:pt x="9" y="11"/>
                    </a:cubicBezTo>
                    <a:cubicBezTo>
                      <a:pt x="9" y="12"/>
                      <a:pt x="9" y="15"/>
                      <a:pt x="9" y="16"/>
                    </a:cubicBezTo>
                    <a:cubicBezTo>
                      <a:pt x="7" y="15"/>
                      <a:pt x="3" y="12"/>
                      <a:pt x="3" y="12"/>
                    </a:cubicBezTo>
                    <a:cubicBezTo>
                      <a:pt x="2" y="12"/>
                      <a:pt x="2" y="12"/>
                      <a:pt x="2"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07" name="Freeform 233">
                <a:extLst>
                  <a:ext uri="{FF2B5EF4-FFF2-40B4-BE49-F238E27FC236}">
                    <a16:creationId xmlns:a16="http://schemas.microsoft.com/office/drawing/2014/main" id="{7D743025-651E-D8A8-CDC4-0B4FB83C98C9}"/>
                  </a:ext>
                </a:extLst>
              </p:cNvPr>
              <p:cNvSpPr>
                <a:spLocks noEditPoints="1"/>
              </p:cNvSpPr>
              <p:nvPr/>
            </p:nvSpPr>
            <p:spPr bwMode="auto">
              <a:xfrm>
                <a:off x="18756" y="1521"/>
                <a:ext cx="66" cy="75"/>
              </a:xfrm>
              <a:custGeom>
                <a:avLst/>
                <a:gdLst>
                  <a:gd name="T0" fmla="*/ 1701 w 22"/>
                  <a:gd name="T1" fmla="*/ 1458 h 25"/>
                  <a:gd name="T2" fmla="*/ 1620 w 22"/>
                  <a:gd name="T3" fmla="*/ 1215 h 25"/>
                  <a:gd name="T4" fmla="*/ 1458 w 22"/>
                  <a:gd name="T5" fmla="*/ 324 h 25"/>
                  <a:gd name="T6" fmla="*/ 1539 w 22"/>
                  <a:gd name="T7" fmla="*/ 162 h 25"/>
                  <a:gd name="T8" fmla="*/ 1539 w 22"/>
                  <a:gd name="T9" fmla="*/ 81 h 25"/>
                  <a:gd name="T10" fmla="*/ 1458 w 22"/>
                  <a:gd name="T11" fmla="*/ 0 h 25"/>
                  <a:gd name="T12" fmla="*/ 1134 w 22"/>
                  <a:gd name="T13" fmla="*/ 324 h 25"/>
                  <a:gd name="T14" fmla="*/ 1215 w 22"/>
                  <a:gd name="T15" fmla="*/ 405 h 25"/>
                  <a:gd name="T16" fmla="*/ 1296 w 22"/>
                  <a:gd name="T17" fmla="*/ 324 h 25"/>
                  <a:gd name="T18" fmla="*/ 1296 w 22"/>
                  <a:gd name="T19" fmla="*/ 405 h 25"/>
                  <a:gd name="T20" fmla="*/ 1377 w 22"/>
                  <a:gd name="T21" fmla="*/ 729 h 25"/>
                  <a:gd name="T22" fmla="*/ 1053 w 22"/>
                  <a:gd name="T23" fmla="*/ 972 h 25"/>
                  <a:gd name="T24" fmla="*/ 891 w 22"/>
                  <a:gd name="T25" fmla="*/ 729 h 25"/>
                  <a:gd name="T26" fmla="*/ 891 w 22"/>
                  <a:gd name="T27" fmla="*/ 567 h 25"/>
                  <a:gd name="T28" fmla="*/ 972 w 22"/>
                  <a:gd name="T29" fmla="*/ 567 h 25"/>
                  <a:gd name="T30" fmla="*/ 891 w 22"/>
                  <a:gd name="T31" fmla="*/ 486 h 25"/>
                  <a:gd name="T32" fmla="*/ 0 w 22"/>
                  <a:gd name="T33" fmla="*/ 972 h 25"/>
                  <a:gd name="T34" fmla="*/ 162 w 22"/>
                  <a:gd name="T35" fmla="*/ 1377 h 25"/>
                  <a:gd name="T36" fmla="*/ 243 w 22"/>
                  <a:gd name="T37" fmla="*/ 1296 h 25"/>
                  <a:gd name="T38" fmla="*/ 243 w 22"/>
                  <a:gd name="T39" fmla="*/ 1215 h 25"/>
                  <a:gd name="T40" fmla="*/ 324 w 22"/>
                  <a:gd name="T41" fmla="*/ 972 h 25"/>
                  <a:gd name="T42" fmla="*/ 486 w 22"/>
                  <a:gd name="T43" fmla="*/ 891 h 25"/>
                  <a:gd name="T44" fmla="*/ 729 w 22"/>
                  <a:gd name="T45" fmla="*/ 972 h 25"/>
                  <a:gd name="T46" fmla="*/ 891 w 22"/>
                  <a:gd name="T47" fmla="*/ 1134 h 25"/>
                  <a:gd name="T48" fmla="*/ 567 w 22"/>
                  <a:gd name="T49" fmla="*/ 1296 h 25"/>
                  <a:gd name="T50" fmla="*/ 648 w 22"/>
                  <a:gd name="T51" fmla="*/ 1458 h 25"/>
                  <a:gd name="T52" fmla="*/ 972 w 22"/>
                  <a:gd name="T53" fmla="*/ 1215 h 25"/>
                  <a:gd name="T54" fmla="*/ 1296 w 22"/>
                  <a:gd name="T55" fmla="*/ 1539 h 25"/>
                  <a:gd name="T56" fmla="*/ 1215 w 22"/>
                  <a:gd name="T57" fmla="*/ 1620 h 25"/>
                  <a:gd name="T58" fmla="*/ 1053 w 22"/>
                  <a:gd name="T59" fmla="*/ 1782 h 25"/>
                  <a:gd name="T60" fmla="*/ 810 w 22"/>
                  <a:gd name="T61" fmla="*/ 1782 h 25"/>
                  <a:gd name="T62" fmla="*/ 729 w 22"/>
                  <a:gd name="T63" fmla="*/ 1701 h 25"/>
                  <a:gd name="T64" fmla="*/ 567 w 22"/>
                  <a:gd name="T65" fmla="*/ 1782 h 25"/>
                  <a:gd name="T66" fmla="*/ 810 w 22"/>
                  <a:gd name="T67" fmla="*/ 2025 h 25"/>
                  <a:gd name="T68" fmla="*/ 1458 w 22"/>
                  <a:gd name="T69" fmla="*/ 1620 h 25"/>
                  <a:gd name="T70" fmla="*/ 1701 w 22"/>
                  <a:gd name="T71" fmla="*/ 1458 h 25"/>
                  <a:gd name="T72" fmla="*/ 1701 w 22"/>
                  <a:gd name="T73" fmla="*/ 1458 h 25"/>
                  <a:gd name="T74" fmla="*/ 1539 w 22"/>
                  <a:gd name="T75" fmla="*/ 1458 h 25"/>
                  <a:gd name="T76" fmla="*/ 1458 w 22"/>
                  <a:gd name="T77" fmla="*/ 1458 h 25"/>
                  <a:gd name="T78" fmla="*/ 1134 w 22"/>
                  <a:gd name="T79" fmla="*/ 1053 h 25"/>
                  <a:gd name="T80" fmla="*/ 1458 w 22"/>
                  <a:gd name="T81" fmla="*/ 810 h 25"/>
                  <a:gd name="T82" fmla="*/ 1539 w 22"/>
                  <a:gd name="T83" fmla="*/ 1377 h 25"/>
                  <a:gd name="T84" fmla="*/ 1539 w 22"/>
                  <a:gd name="T85" fmla="*/ 1458 h 2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2" h="25">
                    <a:moveTo>
                      <a:pt x="21" y="18"/>
                    </a:moveTo>
                    <a:cubicBezTo>
                      <a:pt x="21" y="17"/>
                      <a:pt x="20" y="16"/>
                      <a:pt x="20" y="15"/>
                    </a:cubicBezTo>
                    <a:cubicBezTo>
                      <a:pt x="20" y="14"/>
                      <a:pt x="18" y="6"/>
                      <a:pt x="18" y="4"/>
                    </a:cubicBezTo>
                    <a:cubicBezTo>
                      <a:pt x="18" y="3"/>
                      <a:pt x="18" y="2"/>
                      <a:pt x="19" y="2"/>
                    </a:cubicBezTo>
                    <a:cubicBezTo>
                      <a:pt x="19" y="2"/>
                      <a:pt x="19" y="2"/>
                      <a:pt x="19" y="1"/>
                    </a:cubicBezTo>
                    <a:cubicBezTo>
                      <a:pt x="19" y="1"/>
                      <a:pt x="19" y="0"/>
                      <a:pt x="18" y="0"/>
                    </a:cubicBezTo>
                    <a:cubicBezTo>
                      <a:pt x="18" y="1"/>
                      <a:pt x="16" y="2"/>
                      <a:pt x="14" y="4"/>
                    </a:cubicBezTo>
                    <a:cubicBezTo>
                      <a:pt x="14" y="4"/>
                      <a:pt x="14" y="5"/>
                      <a:pt x="15" y="5"/>
                    </a:cubicBezTo>
                    <a:cubicBezTo>
                      <a:pt x="15" y="5"/>
                      <a:pt x="15" y="5"/>
                      <a:pt x="16" y="4"/>
                    </a:cubicBezTo>
                    <a:cubicBezTo>
                      <a:pt x="16" y="4"/>
                      <a:pt x="16" y="4"/>
                      <a:pt x="16" y="5"/>
                    </a:cubicBezTo>
                    <a:cubicBezTo>
                      <a:pt x="17" y="6"/>
                      <a:pt x="17" y="8"/>
                      <a:pt x="17" y="9"/>
                    </a:cubicBezTo>
                    <a:cubicBezTo>
                      <a:pt x="17" y="9"/>
                      <a:pt x="13" y="11"/>
                      <a:pt x="13" y="12"/>
                    </a:cubicBezTo>
                    <a:cubicBezTo>
                      <a:pt x="13" y="12"/>
                      <a:pt x="12" y="10"/>
                      <a:pt x="11" y="9"/>
                    </a:cubicBezTo>
                    <a:cubicBezTo>
                      <a:pt x="10" y="8"/>
                      <a:pt x="11" y="7"/>
                      <a:pt x="11" y="7"/>
                    </a:cubicBezTo>
                    <a:cubicBezTo>
                      <a:pt x="12" y="7"/>
                      <a:pt x="12" y="7"/>
                      <a:pt x="12" y="7"/>
                    </a:cubicBezTo>
                    <a:cubicBezTo>
                      <a:pt x="12" y="6"/>
                      <a:pt x="12" y="6"/>
                      <a:pt x="11" y="6"/>
                    </a:cubicBezTo>
                    <a:cubicBezTo>
                      <a:pt x="8" y="8"/>
                      <a:pt x="5" y="10"/>
                      <a:pt x="0" y="12"/>
                    </a:cubicBezTo>
                    <a:cubicBezTo>
                      <a:pt x="1" y="14"/>
                      <a:pt x="2" y="16"/>
                      <a:pt x="2" y="17"/>
                    </a:cubicBezTo>
                    <a:cubicBezTo>
                      <a:pt x="3" y="16"/>
                      <a:pt x="3" y="16"/>
                      <a:pt x="3" y="16"/>
                    </a:cubicBezTo>
                    <a:cubicBezTo>
                      <a:pt x="3" y="15"/>
                      <a:pt x="3" y="15"/>
                      <a:pt x="3" y="15"/>
                    </a:cubicBezTo>
                    <a:cubicBezTo>
                      <a:pt x="3" y="13"/>
                      <a:pt x="3" y="12"/>
                      <a:pt x="4" y="12"/>
                    </a:cubicBezTo>
                    <a:cubicBezTo>
                      <a:pt x="5" y="11"/>
                      <a:pt x="5" y="11"/>
                      <a:pt x="6" y="11"/>
                    </a:cubicBezTo>
                    <a:cubicBezTo>
                      <a:pt x="7" y="10"/>
                      <a:pt x="8" y="10"/>
                      <a:pt x="9" y="12"/>
                    </a:cubicBezTo>
                    <a:cubicBezTo>
                      <a:pt x="10" y="12"/>
                      <a:pt x="11" y="14"/>
                      <a:pt x="11" y="14"/>
                    </a:cubicBezTo>
                    <a:cubicBezTo>
                      <a:pt x="11" y="14"/>
                      <a:pt x="8" y="16"/>
                      <a:pt x="7" y="16"/>
                    </a:cubicBezTo>
                    <a:cubicBezTo>
                      <a:pt x="8" y="17"/>
                      <a:pt x="8" y="17"/>
                      <a:pt x="8" y="18"/>
                    </a:cubicBezTo>
                    <a:cubicBezTo>
                      <a:pt x="9" y="17"/>
                      <a:pt x="11" y="16"/>
                      <a:pt x="12" y="15"/>
                    </a:cubicBezTo>
                    <a:cubicBezTo>
                      <a:pt x="13" y="16"/>
                      <a:pt x="15" y="19"/>
                      <a:pt x="16" y="19"/>
                    </a:cubicBezTo>
                    <a:cubicBezTo>
                      <a:pt x="16" y="20"/>
                      <a:pt x="16" y="20"/>
                      <a:pt x="15" y="20"/>
                    </a:cubicBezTo>
                    <a:cubicBezTo>
                      <a:pt x="15" y="20"/>
                      <a:pt x="14" y="21"/>
                      <a:pt x="13" y="22"/>
                    </a:cubicBezTo>
                    <a:cubicBezTo>
                      <a:pt x="11" y="23"/>
                      <a:pt x="10" y="22"/>
                      <a:pt x="10" y="22"/>
                    </a:cubicBezTo>
                    <a:cubicBezTo>
                      <a:pt x="9" y="22"/>
                      <a:pt x="9" y="21"/>
                      <a:pt x="9" y="21"/>
                    </a:cubicBezTo>
                    <a:cubicBezTo>
                      <a:pt x="8" y="21"/>
                      <a:pt x="7" y="21"/>
                      <a:pt x="7" y="22"/>
                    </a:cubicBezTo>
                    <a:cubicBezTo>
                      <a:pt x="8" y="23"/>
                      <a:pt x="9" y="24"/>
                      <a:pt x="10" y="25"/>
                    </a:cubicBezTo>
                    <a:cubicBezTo>
                      <a:pt x="13" y="23"/>
                      <a:pt x="15" y="22"/>
                      <a:pt x="18" y="20"/>
                    </a:cubicBezTo>
                    <a:cubicBezTo>
                      <a:pt x="20" y="19"/>
                      <a:pt x="20" y="19"/>
                      <a:pt x="21" y="18"/>
                    </a:cubicBezTo>
                    <a:cubicBezTo>
                      <a:pt x="22" y="18"/>
                      <a:pt x="22" y="18"/>
                      <a:pt x="21" y="18"/>
                    </a:cubicBezTo>
                    <a:close/>
                    <a:moveTo>
                      <a:pt x="19" y="18"/>
                    </a:moveTo>
                    <a:cubicBezTo>
                      <a:pt x="18" y="18"/>
                      <a:pt x="18" y="18"/>
                      <a:pt x="18" y="18"/>
                    </a:cubicBezTo>
                    <a:cubicBezTo>
                      <a:pt x="17" y="17"/>
                      <a:pt x="15" y="14"/>
                      <a:pt x="14" y="13"/>
                    </a:cubicBezTo>
                    <a:cubicBezTo>
                      <a:pt x="15" y="12"/>
                      <a:pt x="17" y="11"/>
                      <a:pt x="18" y="10"/>
                    </a:cubicBezTo>
                    <a:cubicBezTo>
                      <a:pt x="18" y="12"/>
                      <a:pt x="19" y="17"/>
                      <a:pt x="19" y="17"/>
                    </a:cubicBezTo>
                    <a:cubicBezTo>
                      <a:pt x="19" y="18"/>
                      <a:pt x="19" y="18"/>
                      <a:pt x="19"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08" name="Freeform 234">
                <a:extLst>
                  <a:ext uri="{FF2B5EF4-FFF2-40B4-BE49-F238E27FC236}">
                    <a16:creationId xmlns:a16="http://schemas.microsoft.com/office/drawing/2014/main" id="{5A430E00-55BC-DA83-1933-65CCBE13928F}"/>
                  </a:ext>
                </a:extLst>
              </p:cNvPr>
              <p:cNvSpPr>
                <a:spLocks/>
              </p:cNvSpPr>
              <p:nvPr/>
            </p:nvSpPr>
            <p:spPr bwMode="auto">
              <a:xfrm>
                <a:off x="18196" y="1368"/>
                <a:ext cx="57" cy="69"/>
              </a:xfrm>
              <a:custGeom>
                <a:avLst/>
                <a:gdLst>
                  <a:gd name="T0" fmla="*/ 324 w 19"/>
                  <a:gd name="T1" fmla="*/ 1377 h 23"/>
                  <a:gd name="T2" fmla="*/ 1053 w 19"/>
                  <a:gd name="T3" fmla="*/ 1053 h 23"/>
                  <a:gd name="T4" fmla="*/ 1215 w 19"/>
                  <a:gd name="T5" fmla="*/ 810 h 23"/>
                  <a:gd name="T6" fmla="*/ 1134 w 19"/>
                  <a:gd name="T7" fmla="*/ 729 h 23"/>
                  <a:gd name="T8" fmla="*/ 1296 w 19"/>
                  <a:gd name="T9" fmla="*/ 648 h 23"/>
                  <a:gd name="T10" fmla="*/ 1539 w 19"/>
                  <a:gd name="T11" fmla="*/ 1215 h 23"/>
                  <a:gd name="T12" fmla="*/ 1458 w 19"/>
                  <a:gd name="T13" fmla="*/ 1296 h 23"/>
                  <a:gd name="T14" fmla="*/ 1458 w 19"/>
                  <a:gd name="T15" fmla="*/ 1215 h 23"/>
                  <a:gd name="T16" fmla="*/ 1134 w 19"/>
                  <a:gd name="T17" fmla="*/ 1215 h 23"/>
                  <a:gd name="T18" fmla="*/ 648 w 19"/>
                  <a:gd name="T19" fmla="*/ 1458 h 23"/>
                  <a:gd name="T20" fmla="*/ 486 w 19"/>
                  <a:gd name="T21" fmla="*/ 1701 h 23"/>
                  <a:gd name="T22" fmla="*/ 486 w 19"/>
                  <a:gd name="T23" fmla="*/ 1782 h 23"/>
                  <a:gd name="T24" fmla="*/ 405 w 19"/>
                  <a:gd name="T25" fmla="*/ 1863 h 23"/>
                  <a:gd name="T26" fmla="*/ 162 w 19"/>
                  <a:gd name="T27" fmla="*/ 1296 h 23"/>
                  <a:gd name="T28" fmla="*/ 81 w 19"/>
                  <a:gd name="T29" fmla="*/ 1134 h 23"/>
                  <a:gd name="T30" fmla="*/ 243 w 19"/>
                  <a:gd name="T31" fmla="*/ 648 h 23"/>
                  <a:gd name="T32" fmla="*/ 648 w 19"/>
                  <a:gd name="T33" fmla="*/ 729 h 23"/>
                  <a:gd name="T34" fmla="*/ 810 w 19"/>
                  <a:gd name="T35" fmla="*/ 324 h 23"/>
                  <a:gd name="T36" fmla="*/ 891 w 19"/>
                  <a:gd name="T37" fmla="*/ 81 h 23"/>
                  <a:gd name="T38" fmla="*/ 891 w 19"/>
                  <a:gd name="T39" fmla="*/ 0 h 23"/>
                  <a:gd name="T40" fmla="*/ 972 w 19"/>
                  <a:gd name="T41" fmla="*/ 0 h 23"/>
                  <a:gd name="T42" fmla="*/ 1134 w 19"/>
                  <a:gd name="T43" fmla="*/ 324 h 23"/>
                  <a:gd name="T44" fmla="*/ 810 w 19"/>
                  <a:gd name="T45" fmla="*/ 972 h 23"/>
                  <a:gd name="T46" fmla="*/ 729 w 19"/>
                  <a:gd name="T47" fmla="*/ 972 h 23"/>
                  <a:gd name="T48" fmla="*/ 567 w 19"/>
                  <a:gd name="T49" fmla="*/ 810 h 23"/>
                  <a:gd name="T50" fmla="*/ 324 w 19"/>
                  <a:gd name="T51" fmla="*/ 891 h 23"/>
                  <a:gd name="T52" fmla="*/ 243 w 19"/>
                  <a:gd name="T53" fmla="*/ 1053 h 23"/>
                  <a:gd name="T54" fmla="*/ 243 w 19"/>
                  <a:gd name="T55" fmla="*/ 1215 h 23"/>
                  <a:gd name="T56" fmla="*/ 324 w 19"/>
                  <a:gd name="T57" fmla="*/ 1377 h 23"/>
                  <a:gd name="T58" fmla="*/ 324 w 19"/>
                  <a:gd name="T59" fmla="*/ 1377 h 2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9" h="23">
                    <a:moveTo>
                      <a:pt x="4" y="17"/>
                    </a:moveTo>
                    <a:cubicBezTo>
                      <a:pt x="7" y="16"/>
                      <a:pt x="11" y="13"/>
                      <a:pt x="13" y="13"/>
                    </a:cubicBezTo>
                    <a:cubicBezTo>
                      <a:pt x="15" y="12"/>
                      <a:pt x="15" y="11"/>
                      <a:pt x="15" y="10"/>
                    </a:cubicBezTo>
                    <a:cubicBezTo>
                      <a:pt x="15" y="10"/>
                      <a:pt x="15" y="9"/>
                      <a:pt x="14" y="9"/>
                    </a:cubicBezTo>
                    <a:cubicBezTo>
                      <a:pt x="15" y="9"/>
                      <a:pt x="15" y="8"/>
                      <a:pt x="16" y="8"/>
                    </a:cubicBezTo>
                    <a:cubicBezTo>
                      <a:pt x="17" y="10"/>
                      <a:pt x="18" y="13"/>
                      <a:pt x="19" y="15"/>
                    </a:cubicBezTo>
                    <a:cubicBezTo>
                      <a:pt x="18" y="16"/>
                      <a:pt x="18" y="16"/>
                      <a:pt x="18" y="16"/>
                    </a:cubicBezTo>
                    <a:cubicBezTo>
                      <a:pt x="18" y="15"/>
                      <a:pt x="18" y="15"/>
                      <a:pt x="18" y="15"/>
                    </a:cubicBezTo>
                    <a:cubicBezTo>
                      <a:pt x="17" y="14"/>
                      <a:pt x="16" y="14"/>
                      <a:pt x="14" y="15"/>
                    </a:cubicBezTo>
                    <a:cubicBezTo>
                      <a:pt x="12" y="16"/>
                      <a:pt x="9" y="18"/>
                      <a:pt x="8" y="18"/>
                    </a:cubicBezTo>
                    <a:cubicBezTo>
                      <a:pt x="6" y="20"/>
                      <a:pt x="6" y="20"/>
                      <a:pt x="6" y="21"/>
                    </a:cubicBezTo>
                    <a:cubicBezTo>
                      <a:pt x="6" y="22"/>
                      <a:pt x="6" y="22"/>
                      <a:pt x="6" y="22"/>
                    </a:cubicBezTo>
                    <a:cubicBezTo>
                      <a:pt x="6" y="22"/>
                      <a:pt x="6" y="23"/>
                      <a:pt x="5" y="23"/>
                    </a:cubicBezTo>
                    <a:cubicBezTo>
                      <a:pt x="4" y="20"/>
                      <a:pt x="2" y="17"/>
                      <a:pt x="2" y="16"/>
                    </a:cubicBezTo>
                    <a:cubicBezTo>
                      <a:pt x="1" y="15"/>
                      <a:pt x="1" y="15"/>
                      <a:pt x="1" y="14"/>
                    </a:cubicBezTo>
                    <a:cubicBezTo>
                      <a:pt x="0" y="12"/>
                      <a:pt x="0" y="9"/>
                      <a:pt x="3" y="8"/>
                    </a:cubicBezTo>
                    <a:cubicBezTo>
                      <a:pt x="5" y="7"/>
                      <a:pt x="7" y="8"/>
                      <a:pt x="8" y="9"/>
                    </a:cubicBezTo>
                    <a:cubicBezTo>
                      <a:pt x="9" y="8"/>
                      <a:pt x="10" y="6"/>
                      <a:pt x="10" y="4"/>
                    </a:cubicBezTo>
                    <a:cubicBezTo>
                      <a:pt x="11" y="3"/>
                      <a:pt x="11" y="2"/>
                      <a:pt x="11" y="1"/>
                    </a:cubicBezTo>
                    <a:cubicBezTo>
                      <a:pt x="11" y="1"/>
                      <a:pt x="11" y="1"/>
                      <a:pt x="11" y="0"/>
                    </a:cubicBezTo>
                    <a:cubicBezTo>
                      <a:pt x="12" y="0"/>
                      <a:pt x="12" y="0"/>
                      <a:pt x="12" y="0"/>
                    </a:cubicBezTo>
                    <a:cubicBezTo>
                      <a:pt x="12" y="0"/>
                      <a:pt x="13" y="2"/>
                      <a:pt x="14" y="4"/>
                    </a:cubicBezTo>
                    <a:cubicBezTo>
                      <a:pt x="13" y="6"/>
                      <a:pt x="10" y="11"/>
                      <a:pt x="10" y="12"/>
                    </a:cubicBezTo>
                    <a:cubicBezTo>
                      <a:pt x="9" y="12"/>
                      <a:pt x="9" y="12"/>
                      <a:pt x="9" y="12"/>
                    </a:cubicBezTo>
                    <a:cubicBezTo>
                      <a:pt x="9" y="11"/>
                      <a:pt x="8" y="10"/>
                      <a:pt x="7" y="10"/>
                    </a:cubicBezTo>
                    <a:cubicBezTo>
                      <a:pt x="5" y="10"/>
                      <a:pt x="5" y="11"/>
                      <a:pt x="4" y="11"/>
                    </a:cubicBezTo>
                    <a:cubicBezTo>
                      <a:pt x="4" y="11"/>
                      <a:pt x="3" y="12"/>
                      <a:pt x="3" y="13"/>
                    </a:cubicBezTo>
                    <a:cubicBezTo>
                      <a:pt x="2" y="13"/>
                      <a:pt x="3" y="15"/>
                      <a:pt x="3" y="15"/>
                    </a:cubicBezTo>
                    <a:cubicBezTo>
                      <a:pt x="3" y="16"/>
                      <a:pt x="3" y="16"/>
                      <a:pt x="4" y="17"/>
                    </a:cubicBezTo>
                    <a:cubicBezTo>
                      <a:pt x="4" y="17"/>
                      <a:pt x="4" y="17"/>
                      <a:pt x="4"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09" name="Freeform 235">
                <a:extLst>
                  <a:ext uri="{FF2B5EF4-FFF2-40B4-BE49-F238E27FC236}">
                    <a16:creationId xmlns:a16="http://schemas.microsoft.com/office/drawing/2014/main" id="{44D19666-23CC-3394-69A4-AE5C8D0C94B3}"/>
                  </a:ext>
                </a:extLst>
              </p:cNvPr>
              <p:cNvSpPr>
                <a:spLocks/>
              </p:cNvSpPr>
              <p:nvPr/>
            </p:nvSpPr>
            <p:spPr bwMode="auto">
              <a:xfrm>
                <a:off x="18352" y="1536"/>
                <a:ext cx="56" cy="69"/>
              </a:xfrm>
              <a:custGeom>
                <a:avLst/>
                <a:gdLst>
                  <a:gd name="T0" fmla="*/ 616 w 19"/>
                  <a:gd name="T1" fmla="*/ 1539 h 23"/>
                  <a:gd name="T2" fmla="*/ 896 w 19"/>
                  <a:gd name="T3" fmla="*/ 891 h 23"/>
                  <a:gd name="T4" fmla="*/ 973 w 19"/>
                  <a:gd name="T5" fmla="*/ 567 h 23"/>
                  <a:gd name="T6" fmla="*/ 896 w 19"/>
                  <a:gd name="T7" fmla="*/ 486 h 23"/>
                  <a:gd name="T8" fmla="*/ 973 w 19"/>
                  <a:gd name="T9" fmla="*/ 405 h 23"/>
                  <a:gd name="T10" fmla="*/ 1432 w 19"/>
                  <a:gd name="T11" fmla="*/ 729 h 23"/>
                  <a:gd name="T12" fmla="*/ 1432 w 19"/>
                  <a:gd name="T13" fmla="*/ 810 h 23"/>
                  <a:gd name="T14" fmla="*/ 1356 w 19"/>
                  <a:gd name="T15" fmla="*/ 810 h 23"/>
                  <a:gd name="T16" fmla="*/ 1129 w 19"/>
                  <a:gd name="T17" fmla="*/ 972 h 23"/>
                  <a:gd name="T18" fmla="*/ 896 w 19"/>
                  <a:gd name="T19" fmla="*/ 1458 h 23"/>
                  <a:gd name="T20" fmla="*/ 896 w 19"/>
                  <a:gd name="T21" fmla="*/ 1701 h 23"/>
                  <a:gd name="T22" fmla="*/ 896 w 19"/>
                  <a:gd name="T23" fmla="*/ 1782 h 23"/>
                  <a:gd name="T24" fmla="*/ 896 w 19"/>
                  <a:gd name="T25" fmla="*/ 1863 h 23"/>
                  <a:gd name="T26" fmla="*/ 383 w 19"/>
                  <a:gd name="T27" fmla="*/ 1539 h 23"/>
                  <a:gd name="T28" fmla="*/ 236 w 19"/>
                  <a:gd name="T29" fmla="*/ 1458 h 23"/>
                  <a:gd name="T30" fmla="*/ 156 w 19"/>
                  <a:gd name="T31" fmla="*/ 972 h 23"/>
                  <a:gd name="T32" fmla="*/ 539 w 19"/>
                  <a:gd name="T33" fmla="*/ 810 h 23"/>
                  <a:gd name="T34" fmla="*/ 460 w 19"/>
                  <a:gd name="T35" fmla="*/ 405 h 23"/>
                  <a:gd name="T36" fmla="*/ 383 w 19"/>
                  <a:gd name="T37" fmla="*/ 162 h 23"/>
                  <a:gd name="T38" fmla="*/ 304 w 19"/>
                  <a:gd name="T39" fmla="*/ 81 h 23"/>
                  <a:gd name="T40" fmla="*/ 383 w 19"/>
                  <a:gd name="T41" fmla="*/ 0 h 23"/>
                  <a:gd name="T42" fmla="*/ 696 w 19"/>
                  <a:gd name="T43" fmla="*/ 243 h 23"/>
                  <a:gd name="T44" fmla="*/ 740 w 19"/>
                  <a:gd name="T45" fmla="*/ 972 h 23"/>
                  <a:gd name="T46" fmla="*/ 696 w 19"/>
                  <a:gd name="T47" fmla="*/ 972 h 23"/>
                  <a:gd name="T48" fmla="*/ 460 w 19"/>
                  <a:gd name="T49" fmla="*/ 972 h 23"/>
                  <a:gd name="T50" fmla="*/ 304 w 19"/>
                  <a:gd name="T51" fmla="*/ 1134 h 23"/>
                  <a:gd name="T52" fmla="*/ 304 w 19"/>
                  <a:gd name="T53" fmla="*/ 1296 h 23"/>
                  <a:gd name="T54" fmla="*/ 460 w 19"/>
                  <a:gd name="T55" fmla="*/ 1458 h 23"/>
                  <a:gd name="T56" fmla="*/ 539 w 19"/>
                  <a:gd name="T57" fmla="*/ 1539 h 23"/>
                  <a:gd name="T58" fmla="*/ 616 w 19"/>
                  <a:gd name="T59" fmla="*/ 1539 h 2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9" h="23">
                    <a:moveTo>
                      <a:pt x="8" y="19"/>
                    </a:moveTo>
                    <a:cubicBezTo>
                      <a:pt x="9" y="16"/>
                      <a:pt x="12" y="12"/>
                      <a:pt x="12" y="11"/>
                    </a:cubicBezTo>
                    <a:cubicBezTo>
                      <a:pt x="14" y="8"/>
                      <a:pt x="14" y="8"/>
                      <a:pt x="13" y="7"/>
                    </a:cubicBezTo>
                    <a:cubicBezTo>
                      <a:pt x="12" y="7"/>
                      <a:pt x="12" y="7"/>
                      <a:pt x="12" y="6"/>
                    </a:cubicBezTo>
                    <a:cubicBezTo>
                      <a:pt x="12" y="6"/>
                      <a:pt x="12" y="5"/>
                      <a:pt x="13" y="5"/>
                    </a:cubicBezTo>
                    <a:cubicBezTo>
                      <a:pt x="14" y="6"/>
                      <a:pt x="17" y="8"/>
                      <a:pt x="19" y="9"/>
                    </a:cubicBezTo>
                    <a:cubicBezTo>
                      <a:pt x="19" y="10"/>
                      <a:pt x="19" y="10"/>
                      <a:pt x="19" y="10"/>
                    </a:cubicBezTo>
                    <a:cubicBezTo>
                      <a:pt x="18" y="10"/>
                      <a:pt x="18" y="10"/>
                      <a:pt x="18" y="10"/>
                    </a:cubicBezTo>
                    <a:cubicBezTo>
                      <a:pt x="17" y="9"/>
                      <a:pt x="16" y="10"/>
                      <a:pt x="15" y="12"/>
                    </a:cubicBezTo>
                    <a:cubicBezTo>
                      <a:pt x="14" y="14"/>
                      <a:pt x="12" y="17"/>
                      <a:pt x="12" y="18"/>
                    </a:cubicBezTo>
                    <a:cubicBezTo>
                      <a:pt x="11" y="20"/>
                      <a:pt x="11" y="21"/>
                      <a:pt x="12" y="21"/>
                    </a:cubicBezTo>
                    <a:cubicBezTo>
                      <a:pt x="12" y="22"/>
                      <a:pt x="12" y="22"/>
                      <a:pt x="12" y="22"/>
                    </a:cubicBezTo>
                    <a:cubicBezTo>
                      <a:pt x="12" y="23"/>
                      <a:pt x="12" y="23"/>
                      <a:pt x="12" y="23"/>
                    </a:cubicBezTo>
                    <a:cubicBezTo>
                      <a:pt x="9" y="22"/>
                      <a:pt x="6" y="20"/>
                      <a:pt x="5" y="19"/>
                    </a:cubicBezTo>
                    <a:cubicBezTo>
                      <a:pt x="5" y="19"/>
                      <a:pt x="4" y="19"/>
                      <a:pt x="3" y="18"/>
                    </a:cubicBezTo>
                    <a:cubicBezTo>
                      <a:pt x="2" y="17"/>
                      <a:pt x="0" y="15"/>
                      <a:pt x="2" y="12"/>
                    </a:cubicBezTo>
                    <a:cubicBezTo>
                      <a:pt x="3" y="10"/>
                      <a:pt x="5" y="10"/>
                      <a:pt x="7" y="10"/>
                    </a:cubicBezTo>
                    <a:cubicBezTo>
                      <a:pt x="6" y="9"/>
                      <a:pt x="6" y="7"/>
                      <a:pt x="6" y="5"/>
                    </a:cubicBezTo>
                    <a:cubicBezTo>
                      <a:pt x="5" y="3"/>
                      <a:pt x="5" y="2"/>
                      <a:pt x="5" y="2"/>
                    </a:cubicBezTo>
                    <a:cubicBezTo>
                      <a:pt x="4" y="2"/>
                      <a:pt x="4" y="2"/>
                      <a:pt x="4" y="1"/>
                    </a:cubicBezTo>
                    <a:cubicBezTo>
                      <a:pt x="4" y="1"/>
                      <a:pt x="4" y="0"/>
                      <a:pt x="5" y="0"/>
                    </a:cubicBezTo>
                    <a:cubicBezTo>
                      <a:pt x="5" y="0"/>
                      <a:pt x="7" y="2"/>
                      <a:pt x="9" y="3"/>
                    </a:cubicBezTo>
                    <a:cubicBezTo>
                      <a:pt x="9" y="4"/>
                      <a:pt x="10" y="11"/>
                      <a:pt x="10" y="12"/>
                    </a:cubicBezTo>
                    <a:cubicBezTo>
                      <a:pt x="9" y="12"/>
                      <a:pt x="9" y="12"/>
                      <a:pt x="9" y="12"/>
                    </a:cubicBezTo>
                    <a:cubicBezTo>
                      <a:pt x="8" y="12"/>
                      <a:pt x="7" y="11"/>
                      <a:pt x="6" y="12"/>
                    </a:cubicBezTo>
                    <a:cubicBezTo>
                      <a:pt x="5" y="12"/>
                      <a:pt x="5" y="13"/>
                      <a:pt x="4" y="14"/>
                    </a:cubicBezTo>
                    <a:cubicBezTo>
                      <a:pt x="4" y="14"/>
                      <a:pt x="4" y="15"/>
                      <a:pt x="4" y="16"/>
                    </a:cubicBezTo>
                    <a:cubicBezTo>
                      <a:pt x="4" y="17"/>
                      <a:pt x="5" y="18"/>
                      <a:pt x="6" y="18"/>
                    </a:cubicBezTo>
                    <a:cubicBezTo>
                      <a:pt x="7" y="19"/>
                      <a:pt x="7" y="19"/>
                      <a:pt x="7" y="19"/>
                    </a:cubicBezTo>
                    <a:cubicBezTo>
                      <a:pt x="8" y="19"/>
                      <a:pt x="8" y="19"/>
                      <a:pt x="8" y="1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10" name="Freeform 236">
                <a:extLst>
                  <a:ext uri="{FF2B5EF4-FFF2-40B4-BE49-F238E27FC236}">
                    <a16:creationId xmlns:a16="http://schemas.microsoft.com/office/drawing/2014/main" id="{6490A4B3-F8C1-069F-A78E-6B11B66B75F6}"/>
                  </a:ext>
                </a:extLst>
              </p:cNvPr>
              <p:cNvSpPr>
                <a:spLocks/>
              </p:cNvSpPr>
              <p:nvPr/>
            </p:nvSpPr>
            <p:spPr bwMode="auto">
              <a:xfrm>
                <a:off x="18199" y="1024"/>
                <a:ext cx="54" cy="54"/>
              </a:xfrm>
              <a:custGeom>
                <a:avLst/>
                <a:gdLst>
                  <a:gd name="T0" fmla="*/ 1134 w 18"/>
                  <a:gd name="T1" fmla="*/ 1377 h 18"/>
                  <a:gd name="T2" fmla="*/ 1053 w 18"/>
                  <a:gd name="T3" fmla="*/ 729 h 18"/>
                  <a:gd name="T4" fmla="*/ 405 w 18"/>
                  <a:gd name="T5" fmla="*/ 1053 h 18"/>
                  <a:gd name="T6" fmla="*/ 0 w 18"/>
                  <a:gd name="T7" fmla="*/ 648 h 18"/>
                  <a:gd name="T8" fmla="*/ 162 w 18"/>
                  <a:gd name="T9" fmla="*/ 0 h 18"/>
                  <a:gd name="T10" fmla="*/ 405 w 18"/>
                  <a:gd name="T11" fmla="*/ 162 h 18"/>
                  <a:gd name="T12" fmla="*/ 162 w 18"/>
                  <a:gd name="T13" fmla="*/ 729 h 18"/>
                  <a:gd name="T14" fmla="*/ 324 w 18"/>
                  <a:gd name="T15" fmla="*/ 810 h 18"/>
                  <a:gd name="T16" fmla="*/ 810 w 18"/>
                  <a:gd name="T17" fmla="*/ 405 h 18"/>
                  <a:gd name="T18" fmla="*/ 1215 w 18"/>
                  <a:gd name="T19" fmla="*/ 1458 h 18"/>
                  <a:gd name="T20" fmla="*/ 1134 w 18"/>
                  <a:gd name="T21" fmla="*/ 1377 h 1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8" h="18">
                    <a:moveTo>
                      <a:pt x="14" y="17"/>
                    </a:moveTo>
                    <a:cubicBezTo>
                      <a:pt x="14" y="16"/>
                      <a:pt x="16" y="12"/>
                      <a:pt x="13" y="9"/>
                    </a:cubicBezTo>
                    <a:cubicBezTo>
                      <a:pt x="10" y="7"/>
                      <a:pt x="7" y="10"/>
                      <a:pt x="5" y="13"/>
                    </a:cubicBezTo>
                    <a:cubicBezTo>
                      <a:pt x="4" y="12"/>
                      <a:pt x="1" y="9"/>
                      <a:pt x="0" y="8"/>
                    </a:cubicBezTo>
                    <a:cubicBezTo>
                      <a:pt x="0" y="8"/>
                      <a:pt x="2" y="1"/>
                      <a:pt x="2" y="0"/>
                    </a:cubicBezTo>
                    <a:cubicBezTo>
                      <a:pt x="3" y="1"/>
                      <a:pt x="4" y="1"/>
                      <a:pt x="5" y="2"/>
                    </a:cubicBezTo>
                    <a:cubicBezTo>
                      <a:pt x="4" y="3"/>
                      <a:pt x="3" y="8"/>
                      <a:pt x="2" y="9"/>
                    </a:cubicBezTo>
                    <a:cubicBezTo>
                      <a:pt x="3" y="9"/>
                      <a:pt x="4" y="10"/>
                      <a:pt x="4" y="10"/>
                    </a:cubicBezTo>
                    <a:cubicBezTo>
                      <a:pt x="5" y="9"/>
                      <a:pt x="6" y="5"/>
                      <a:pt x="10" y="5"/>
                    </a:cubicBezTo>
                    <a:cubicBezTo>
                      <a:pt x="15" y="5"/>
                      <a:pt x="18" y="11"/>
                      <a:pt x="15" y="18"/>
                    </a:cubicBezTo>
                    <a:cubicBezTo>
                      <a:pt x="15" y="18"/>
                      <a:pt x="14" y="18"/>
                      <a:pt x="14"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11" name="Freeform 237">
                <a:extLst>
                  <a:ext uri="{FF2B5EF4-FFF2-40B4-BE49-F238E27FC236}">
                    <a16:creationId xmlns:a16="http://schemas.microsoft.com/office/drawing/2014/main" id="{1ABBE834-C50E-90FC-A288-1B6DDF79ECE2}"/>
                  </a:ext>
                </a:extLst>
              </p:cNvPr>
              <p:cNvSpPr>
                <a:spLocks/>
              </p:cNvSpPr>
              <p:nvPr/>
            </p:nvSpPr>
            <p:spPr bwMode="auto">
              <a:xfrm>
                <a:off x="18220" y="991"/>
                <a:ext cx="51" cy="48"/>
              </a:xfrm>
              <a:custGeom>
                <a:avLst/>
                <a:gdLst>
                  <a:gd name="T0" fmla="*/ 81 w 17"/>
                  <a:gd name="T1" fmla="*/ 648 h 16"/>
                  <a:gd name="T2" fmla="*/ 162 w 17"/>
                  <a:gd name="T3" fmla="*/ 162 h 16"/>
                  <a:gd name="T4" fmla="*/ 405 w 17"/>
                  <a:gd name="T5" fmla="*/ 0 h 16"/>
                  <a:gd name="T6" fmla="*/ 648 w 17"/>
                  <a:gd name="T7" fmla="*/ 324 h 16"/>
                  <a:gd name="T8" fmla="*/ 972 w 17"/>
                  <a:gd name="T9" fmla="*/ 243 h 16"/>
                  <a:gd name="T10" fmla="*/ 1296 w 17"/>
                  <a:gd name="T11" fmla="*/ 729 h 16"/>
                  <a:gd name="T12" fmla="*/ 1134 w 17"/>
                  <a:gd name="T13" fmla="*/ 1296 h 16"/>
                  <a:gd name="T14" fmla="*/ 972 w 17"/>
                  <a:gd name="T15" fmla="*/ 1053 h 16"/>
                  <a:gd name="T16" fmla="*/ 1134 w 17"/>
                  <a:gd name="T17" fmla="*/ 1053 h 16"/>
                  <a:gd name="T18" fmla="*/ 1053 w 17"/>
                  <a:gd name="T19" fmla="*/ 567 h 16"/>
                  <a:gd name="T20" fmla="*/ 648 w 17"/>
                  <a:gd name="T21" fmla="*/ 567 h 16"/>
                  <a:gd name="T22" fmla="*/ 648 w 17"/>
                  <a:gd name="T23" fmla="*/ 810 h 16"/>
                  <a:gd name="T24" fmla="*/ 486 w 17"/>
                  <a:gd name="T25" fmla="*/ 810 h 16"/>
                  <a:gd name="T26" fmla="*/ 486 w 17"/>
                  <a:gd name="T27" fmla="*/ 405 h 16"/>
                  <a:gd name="T28" fmla="*/ 243 w 17"/>
                  <a:gd name="T29" fmla="*/ 243 h 16"/>
                  <a:gd name="T30" fmla="*/ 243 w 17"/>
                  <a:gd name="T31" fmla="*/ 567 h 16"/>
                  <a:gd name="T32" fmla="*/ 81 w 17"/>
                  <a:gd name="T33" fmla="*/ 648 h 1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7" h="16">
                    <a:moveTo>
                      <a:pt x="1" y="8"/>
                    </a:moveTo>
                    <a:cubicBezTo>
                      <a:pt x="1" y="7"/>
                      <a:pt x="0" y="5"/>
                      <a:pt x="2" y="2"/>
                    </a:cubicBezTo>
                    <a:cubicBezTo>
                      <a:pt x="2" y="1"/>
                      <a:pt x="3" y="0"/>
                      <a:pt x="5" y="0"/>
                    </a:cubicBezTo>
                    <a:cubicBezTo>
                      <a:pt x="6" y="0"/>
                      <a:pt x="8" y="1"/>
                      <a:pt x="8" y="4"/>
                    </a:cubicBezTo>
                    <a:cubicBezTo>
                      <a:pt x="9" y="3"/>
                      <a:pt x="10" y="2"/>
                      <a:pt x="12" y="3"/>
                    </a:cubicBezTo>
                    <a:cubicBezTo>
                      <a:pt x="12" y="3"/>
                      <a:pt x="16" y="3"/>
                      <a:pt x="16" y="9"/>
                    </a:cubicBezTo>
                    <a:cubicBezTo>
                      <a:pt x="17" y="12"/>
                      <a:pt x="15" y="15"/>
                      <a:pt x="14" y="16"/>
                    </a:cubicBezTo>
                    <a:cubicBezTo>
                      <a:pt x="12" y="16"/>
                      <a:pt x="10" y="14"/>
                      <a:pt x="12" y="13"/>
                    </a:cubicBezTo>
                    <a:cubicBezTo>
                      <a:pt x="13" y="13"/>
                      <a:pt x="14" y="13"/>
                      <a:pt x="14" y="13"/>
                    </a:cubicBezTo>
                    <a:cubicBezTo>
                      <a:pt x="15" y="12"/>
                      <a:pt x="15" y="9"/>
                      <a:pt x="13" y="7"/>
                    </a:cubicBezTo>
                    <a:cubicBezTo>
                      <a:pt x="12" y="6"/>
                      <a:pt x="10" y="5"/>
                      <a:pt x="8" y="7"/>
                    </a:cubicBezTo>
                    <a:cubicBezTo>
                      <a:pt x="8" y="8"/>
                      <a:pt x="8" y="8"/>
                      <a:pt x="8" y="10"/>
                    </a:cubicBezTo>
                    <a:cubicBezTo>
                      <a:pt x="7" y="11"/>
                      <a:pt x="6" y="11"/>
                      <a:pt x="6" y="10"/>
                    </a:cubicBezTo>
                    <a:cubicBezTo>
                      <a:pt x="6" y="9"/>
                      <a:pt x="7" y="7"/>
                      <a:pt x="6" y="5"/>
                    </a:cubicBezTo>
                    <a:cubicBezTo>
                      <a:pt x="6" y="3"/>
                      <a:pt x="4" y="2"/>
                      <a:pt x="3" y="3"/>
                    </a:cubicBezTo>
                    <a:cubicBezTo>
                      <a:pt x="2" y="5"/>
                      <a:pt x="2" y="7"/>
                      <a:pt x="3" y="7"/>
                    </a:cubicBezTo>
                    <a:cubicBezTo>
                      <a:pt x="2" y="8"/>
                      <a:pt x="1" y="8"/>
                      <a:pt x="1"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12" name="Freeform 238">
                <a:extLst>
                  <a:ext uri="{FF2B5EF4-FFF2-40B4-BE49-F238E27FC236}">
                    <a16:creationId xmlns:a16="http://schemas.microsoft.com/office/drawing/2014/main" id="{6BD1350D-3B17-82E4-63B2-379689694125}"/>
                  </a:ext>
                </a:extLst>
              </p:cNvPr>
              <p:cNvSpPr>
                <a:spLocks/>
              </p:cNvSpPr>
              <p:nvPr/>
            </p:nvSpPr>
            <p:spPr bwMode="auto">
              <a:xfrm>
                <a:off x="18774" y="743"/>
                <a:ext cx="69" cy="83"/>
              </a:xfrm>
              <a:custGeom>
                <a:avLst/>
                <a:gdLst>
                  <a:gd name="T0" fmla="*/ 0 w 23"/>
                  <a:gd name="T1" fmla="*/ 1776 h 28"/>
                  <a:gd name="T2" fmla="*/ 81 w 23"/>
                  <a:gd name="T3" fmla="*/ 1616 h 28"/>
                  <a:gd name="T4" fmla="*/ 162 w 23"/>
                  <a:gd name="T5" fmla="*/ 1616 h 28"/>
                  <a:gd name="T6" fmla="*/ 567 w 23"/>
                  <a:gd name="T7" fmla="*/ 1378 h 28"/>
                  <a:gd name="T8" fmla="*/ 891 w 23"/>
                  <a:gd name="T9" fmla="*/ 623 h 28"/>
                  <a:gd name="T10" fmla="*/ 972 w 23"/>
                  <a:gd name="T11" fmla="*/ 237 h 28"/>
                  <a:gd name="T12" fmla="*/ 891 w 23"/>
                  <a:gd name="T13" fmla="*/ 157 h 28"/>
                  <a:gd name="T14" fmla="*/ 891 w 23"/>
                  <a:gd name="T15" fmla="*/ 0 h 28"/>
                  <a:gd name="T16" fmla="*/ 1782 w 23"/>
                  <a:gd name="T17" fmla="*/ 465 h 28"/>
                  <a:gd name="T18" fmla="*/ 1701 w 23"/>
                  <a:gd name="T19" fmla="*/ 623 h 28"/>
                  <a:gd name="T20" fmla="*/ 1620 w 23"/>
                  <a:gd name="T21" fmla="*/ 545 h 28"/>
                  <a:gd name="T22" fmla="*/ 1296 w 23"/>
                  <a:gd name="T23" fmla="*/ 863 h 28"/>
                  <a:gd name="T24" fmla="*/ 891 w 23"/>
                  <a:gd name="T25" fmla="*/ 1538 h 28"/>
                  <a:gd name="T26" fmla="*/ 891 w 23"/>
                  <a:gd name="T27" fmla="*/ 2004 h 28"/>
                  <a:gd name="T28" fmla="*/ 972 w 23"/>
                  <a:gd name="T29" fmla="*/ 2084 h 28"/>
                  <a:gd name="T30" fmla="*/ 891 w 23"/>
                  <a:gd name="T31" fmla="*/ 2161 h 28"/>
                  <a:gd name="T32" fmla="*/ 0 w 23"/>
                  <a:gd name="T33" fmla="*/ 1776 h 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3" h="28">
                    <a:moveTo>
                      <a:pt x="0" y="23"/>
                    </a:moveTo>
                    <a:cubicBezTo>
                      <a:pt x="0" y="22"/>
                      <a:pt x="0" y="21"/>
                      <a:pt x="1" y="21"/>
                    </a:cubicBezTo>
                    <a:cubicBezTo>
                      <a:pt x="2" y="21"/>
                      <a:pt x="2" y="21"/>
                      <a:pt x="2" y="21"/>
                    </a:cubicBezTo>
                    <a:cubicBezTo>
                      <a:pt x="4" y="22"/>
                      <a:pt x="5" y="22"/>
                      <a:pt x="7" y="18"/>
                    </a:cubicBezTo>
                    <a:cubicBezTo>
                      <a:pt x="8" y="15"/>
                      <a:pt x="10" y="10"/>
                      <a:pt x="11" y="8"/>
                    </a:cubicBezTo>
                    <a:cubicBezTo>
                      <a:pt x="12" y="6"/>
                      <a:pt x="14" y="4"/>
                      <a:pt x="12" y="3"/>
                    </a:cubicBezTo>
                    <a:cubicBezTo>
                      <a:pt x="11" y="2"/>
                      <a:pt x="11" y="2"/>
                      <a:pt x="11" y="2"/>
                    </a:cubicBezTo>
                    <a:cubicBezTo>
                      <a:pt x="10" y="2"/>
                      <a:pt x="11" y="0"/>
                      <a:pt x="11" y="0"/>
                    </a:cubicBezTo>
                    <a:cubicBezTo>
                      <a:pt x="16" y="2"/>
                      <a:pt x="20" y="4"/>
                      <a:pt x="22" y="6"/>
                    </a:cubicBezTo>
                    <a:cubicBezTo>
                      <a:pt x="23" y="6"/>
                      <a:pt x="22" y="8"/>
                      <a:pt x="21" y="8"/>
                    </a:cubicBezTo>
                    <a:cubicBezTo>
                      <a:pt x="21" y="8"/>
                      <a:pt x="21" y="7"/>
                      <a:pt x="20" y="7"/>
                    </a:cubicBezTo>
                    <a:cubicBezTo>
                      <a:pt x="18" y="6"/>
                      <a:pt x="17" y="8"/>
                      <a:pt x="16" y="11"/>
                    </a:cubicBezTo>
                    <a:cubicBezTo>
                      <a:pt x="14" y="14"/>
                      <a:pt x="12" y="18"/>
                      <a:pt x="11" y="20"/>
                    </a:cubicBezTo>
                    <a:cubicBezTo>
                      <a:pt x="9" y="23"/>
                      <a:pt x="9" y="24"/>
                      <a:pt x="11" y="26"/>
                    </a:cubicBezTo>
                    <a:cubicBezTo>
                      <a:pt x="11" y="26"/>
                      <a:pt x="11" y="26"/>
                      <a:pt x="12" y="27"/>
                    </a:cubicBezTo>
                    <a:cubicBezTo>
                      <a:pt x="11" y="28"/>
                      <a:pt x="11" y="28"/>
                      <a:pt x="11" y="28"/>
                    </a:cubicBezTo>
                    <a:cubicBezTo>
                      <a:pt x="8" y="27"/>
                      <a:pt x="3" y="24"/>
                      <a:pt x="0" y="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13" name="Freeform 239">
                <a:extLst>
                  <a:ext uri="{FF2B5EF4-FFF2-40B4-BE49-F238E27FC236}">
                    <a16:creationId xmlns:a16="http://schemas.microsoft.com/office/drawing/2014/main" id="{0612D0F7-0CD6-0995-A448-524A7497D436}"/>
                  </a:ext>
                </a:extLst>
              </p:cNvPr>
              <p:cNvSpPr>
                <a:spLocks/>
              </p:cNvSpPr>
              <p:nvPr/>
            </p:nvSpPr>
            <p:spPr bwMode="auto">
              <a:xfrm>
                <a:off x="18906" y="853"/>
                <a:ext cx="80" cy="78"/>
              </a:xfrm>
              <a:custGeom>
                <a:avLst/>
                <a:gdLst>
                  <a:gd name="T0" fmla="*/ 0 w 27"/>
                  <a:gd name="T1" fmla="*/ 1377 h 26"/>
                  <a:gd name="T2" fmla="*/ 157 w 27"/>
                  <a:gd name="T3" fmla="*/ 1296 h 26"/>
                  <a:gd name="T4" fmla="*/ 237 w 27"/>
                  <a:gd name="T5" fmla="*/ 1296 h 26"/>
                  <a:gd name="T6" fmla="*/ 702 w 27"/>
                  <a:gd name="T7" fmla="*/ 1215 h 26"/>
                  <a:gd name="T8" fmla="*/ 1221 w 27"/>
                  <a:gd name="T9" fmla="*/ 648 h 26"/>
                  <a:gd name="T10" fmla="*/ 1378 w 27"/>
                  <a:gd name="T11" fmla="*/ 162 h 26"/>
                  <a:gd name="T12" fmla="*/ 1378 w 27"/>
                  <a:gd name="T13" fmla="*/ 162 h 26"/>
                  <a:gd name="T14" fmla="*/ 1458 w 27"/>
                  <a:gd name="T15" fmla="*/ 0 h 26"/>
                  <a:gd name="T16" fmla="*/ 2080 w 27"/>
                  <a:gd name="T17" fmla="*/ 729 h 26"/>
                  <a:gd name="T18" fmla="*/ 2003 w 27"/>
                  <a:gd name="T19" fmla="*/ 891 h 26"/>
                  <a:gd name="T20" fmla="*/ 1923 w 27"/>
                  <a:gd name="T21" fmla="*/ 810 h 26"/>
                  <a:gd name="T22" fmla="*/ 1538 w 27"/>
                  <a:gd name="T23" fmla="*/ 891 h 26"/>
                  <a:gd name="T24" fmla="*/ 939 w 27"/>
                  <a:gd name="T25" fmla="*/ 1458 h 26"/>
                  <a:gd name="T26" fmla="*/ 782 w 27"/>
                  <a:gd name="T27" fmla="*/ 1944 h 26"/>
                  <a:gd name="T28" fmla="*/ 782 w 27"/>
                  <a:gd name="T29" fmla="*/ 2025 h 26"/>
                  <a:gd name="T30" fmla="*/ 702 w 27"/>
                  <a:gd name="T31" fmla="*/ 2106 h 26"/>
                  <a:gd name="T32" fmla="*/ 0 w 27"/>
                  <a:gd name="T33" fmla="*/ 1377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7" h="26">
                    <a:moveTo>
                      <a:pt x="0" y="17"/>
                    </a:moveTo>
                    <a:cubicBezTo>
                      <a:pt x="1" y="17"/>
                      <a:pt x="1" y="16"/>
                      <a:pt x="2" y="16"/>
                    </a:cubicBezTo>
                    <a:cubicBezTo>
                      <a:pt x="3" y="16"/>
                      <a:pt x="3" y="16"/>
                      <a:pt x="3" y="16"/>
                    </a:cubicBezTo>
                    <a:cubicBezTo>
                      <a:pt x="5" y="18"/>
                      <a:pt x="5" y="18"/>
                      <a:pt x="9" y="15"/>
                    </a:cubicBezTo>
                    <a:cubicBezTo>
                      <a:pt x="11" y="13"/>
                      <a:pt x="15" y="9"/>
                      <a:pt x="16" y="8"/>
                    </a:cubicBezTo>
                    <a:cubicBezTo>
                      <a:pt x="18" y="6"/>
                      <a:pt x="20" y="5"/>
                      <a:pt x="18" y="2"/>
                    </a:cubicBezTo>
                    <a:cubicBezTo>
                      <a:pt x="18" y="2"/>
                      <a:pt x="18" y="2"/>
                      <a:pt x="18" y="2"/>
                    </a:cubicBezTo>
                    <a:cubicBezTo>
                      <a:pt x="18" y="1"/>
                      <a:pt x="19" y="0"/>
                      <a:pt x="19" y="0"/>
                    </a:cubicBezTo>
                    <a:cubicBezTo>
                      <a:pt x="22" y="3"/>
                      <a:pt x="25" y="7"/>
                      <a:pt x="27" y="9"/>
                    </a:cubicBezTo>
                    <a:cubicBezTo>
                      <a:pt x="27" y="10"/>
                      <a:pt x="26" y="11"/>
                      <a:pt x="26" y="11"/>
                    </a:cubicBezTo>
                    <a:cubicBezTo>
                      <a:pt x="25" y="10"/>
                      <a:pt x="25" y="10"/>
                      <a:pt x="25" y="10"/>
                    </a:cubicBezTo>
                    <a:cubicBezTo>
                      <a:pt x="23" y="8"/>
                      <a:pt x="22" y="10"/>
                      <a:pt x="20" y="11"/>
                    </a:cubicBezTo>
                    <a:cubicBezTo>
                      <a:pt x="17" y="14"/>
                      <a:pt x="13" y="17"/>
                      <a:pt x="12" y="18"/>
                    </a:cubicBezTo>
                    <a:cubicBezTo>
                      <a:pt x="9" y="21"/>
                      <a:pt x="8" y="22"/>
                      <a:pt x="10" y="24"/>
                    </a:cubicBezTo>
                    <a:cubicBezTo>
                      <a:pt x="10" y="24"/>
                      <a:pt x="10" y="24"/>
                      <a:pt x="10" y="25"/>
                    </a:cubicBezTo>
                    <a:cubicBezTo>
                      <a:pt x="9" y="26"/>
                      <a:pt x="9" y="26"/>
                      <a:pt x="9" y="26"/>
                    </a:cubicBezTo>
                    <a:cubicBezTo>
                      <a:pt x="7" y="24"/>
                      <a:pt x="3" y="20"/>
                      <a:pt x="0"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14" name="Freeform 240">
                <a:extLst>
                  <a:ext uri="{FF2B5EF4-FFF2-40B4-BE49-F238E27FC236}">
                    <a16:creationId xmlns:a16="http://schemas.microsoft.com/office/drawing/2014/main" id="{6FC715EA-AE81-4697-B4E8-F0EB0EABF5D1}"/>
                  </a:ext>
                </a:extLst>
              </p:cNvPr>
              <p:cNvSpPr>
                <a:spLocks/>
              </p:cNvSpPr>
              <p:nvPr/>
            </p:nvSpPr>
            <p:spPr bwMode="auto">
              <a:xfrm>
                <a:off x="18920" y="1512"/>
                <a:ext cx="81" cy="78"/>
              </a:xfrm>
              <a:custGeom>
                <a:avLst/>
                <a:gdLst>
                  <a:gd name="T0" fmla="*/ 648 w 27"/>
                  <a:gd name="T1" fmla="*/ 0 h 26"/>
                  <a:gd name="T2" fmla="*/ 810 w 27"/>
                  <a:gd name="T3" fmla="*/ 81 h 26"/>
                  <a:gd name="T4" fmla="*/ 729 w 27"/>
                  <a:gd name="T5" fmla="*/ 162 h 26"/>
                  <a:gd name="T6" fmla="*/ 891 w 27"/>
                  <a:gd name="T7" fmla="*/ 648 h 26"/>
                  <a:gd name="T8" fmla="*/ 1539 w 27"/>
                  <a:gd name="T9" fmla="*/ 1215 h 26"/>
                  <a:gd name="T10" fmla="*/ 2025 w 27"/>
                  <a:gd name="T11" fmla="*/ 1296 h 26"/>
                  <a:gd name="T12" fmla="*/ 2106 w 27"/>
                  <a:gd name="T13" fmla="*/ 1215 h 26"/>
                  <a:gd name="T14" fmla="*/ 2187 w 27"/>
                  <a:gd name="T15" fmla="*/ 1296 h 26"/>
                  <a:gd name="T16" fmla="*/ 1539 w 27"/>
                  <a:gd name="T17" fmla="*/ 2106 h 26"/>
                  <a:gd name="T18" fmla="*/ 1458 w 27"/>
                  <a:gd name="T19" fmla="*/ 1944 h 26"/>
                  <a:gd name="T20" fmla="*/ 1458 w 27"/>
                  <a:gd name="T21" fmla="*/ 1944 h 26"/>
                  <a:gd name="T22" fmla="*/ 1296 w 27"/>
                  <a:gd name="T23" fmla="*/ 1458 h 26"/>
                  <a:gd name="T24" fmla="*/ 648 w 27"/>
                  <a:gd name="T25" fmla="*/ 891 h 26"/>
                  <a:gd name="T26" fmla="*/ 243 w 27"/>
                  <a:gd name="T27" fmla="*/ 810 h 26"/>
                  <a:gd name="T28" fmla="*/ 162 w 27"/>
                  <a:gd name="T29" fmla="*/ 891 h 26"/>
                  <a:gd name="T30" fmla="*/ 0 w 27"/>
                  <a:gd name="T31" fmla="*/ 729 h 26"/>
                  <a:gd name="T32" fmla="*/ 648 w 27"/>
                  <a:gd name="T33" fmla="*/ 0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7" h="26">
                    <a:moveTo>
                      <a:pt x="8" y="0"/>
                    </a:moveTo>
                    <a:cubicBezTo>
                      <a:pt x="9" y="0"/>
                      <a:pt x="9" y="1"/>
                      <a:pt x="10" y="1"/>
                    </a:cubicBezTo>
                    <a:cubicBezTo>
                      <a:pt x="9" y="2"/>
                      <a:pt x="9" y="2"/>
                      <a:pt x="9" y="2"/>
                    </a:cubicBezTo>
                    <a:cubicBezTo>
                      <a:pt x="8" y="4"/>
                      <a:pt x="8" y="5"/>
                      <a:pt x="11" y="8"/>
                    </a:cubicBezTo>
                    <a:cubicBezTo>
                      <a:pt x="13" y="10"/>
                      <a:pt x="18" y="13"/>
                      <a:pt x="19" y="15"/>
                    </a:cubicBezTo>
                    <a:cubicBezTo>
                      <a:pt x="21" y="16"/>
                      <a:pt x="23" y="18"/>
                      <a:pt x="25" y="16"/>
                    </a:cubicBezTo>
                    <a:cubicBezTo>
                      <a:pt x="25" y="16"/>
                      <a:pt x="25" y="15"/>
                      <a:pt x="26" y="15"/>
                    </a:cubicBezTo>
                    <a:cubicBezTo>
                      <a:pt x="27" y="16"/>
                      <a:pt x="27" y="16"/>
                      <a:pt x="27" y="16"/>
                    </a:cubicBezTo>
                    <a:cubicBezTo>
                      <a:pt x="24" y="20"/>
                      <a:pt x="21" y="24"/>
                      <a:pt x="19" y="26"/>
                    </a:cubicBezTo>
                    <a:cubicBezTo>
                      <a:pt x="19" y="26"/>
                      <a:pt x="18" y="25"/>
                      <a:pt x="18" y="24"/>
                    </a:cubicBezTo>
                    <a:cubicBezTo>
                      <a:pt x="18" y="24"/>
                      <a:pt x="18" y="24"/>
                      <a:pt x="18" y="24"/>
                    </a:cubicBezTo>
                    <a:cubicBezTo>
                      <a:pt x="20" y="21"/>
                      <a:pt x="18" y="20"/>
                      <a:pt x="16" y="18"/>
                    </a:cubicBezTo>
                    <a:cubicBezTo>
                      <a:pt x="13" y="16"/>
                      <a:pt x="10" y="13"/>
                      <a:pt x="8" y="11"/>
                    </a:cubicBezTo>
                    <a:cubicBezTo>
                      <a:pt x="5" y="9"/>
                      <a:pt x="4" y="8"/>
                      <a:pt x="3" y="10"/>
                    </a:cubicBezTo>
                    <a:cubicBezTo>
                      <a:pt x="2" y="10"/>
                      <a:pt x="2" y="11"/>
                      <a:pt x="2" y="11"/>
                    </a:cubicBezTo>
                    <a:cubicBezTo>
                      <a:pt x="1" y="11"/>
                      <a:pt x="0" y="10"/>
                      <a:pt x="0" y="9"/>
                    </a:cubicBezTo>
                    <a:cubicBezTo>
                      <a:pt x="2" y="7"/>
                      <a:pt x="6" y="3"/>
                      <a:pt x="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15" name="Freeform 241">
                <a:extLst>
                  <a:ext uri="{FF2B5EF4-FFF2-40B4-BE49-F238E27FC236}">
                    <a16:creationId xmlns:a16="http://schemas.microsoft.com/office/drawing/2014/main" id="{AD506101-20C0-F8FE-55F0-8990FFAD82C9}"/>
                  </a:ext>
                </a:extLst>
              </p:cNvPr>
              <p:cNvSpPr>
                <a:spLocks/>
              </p:cNvSpPr>
              <p:nvPr/>
            </p:nvSpPr>
            <p:spPr bwMode="auto">
              <a:xfrm>
                <a:off x="18543" y="1692"/>
                <a:ext cx="42" cy="75"/>
              </a:xfrm>
              <a:custGeom>
                <a:avLst/>
                <a:gdLst>
                  <a:gd name="T0" fmla="*/ 1134 w 14"/>
                  <a:gd name="T1" fmla="*/ 0 h 25"/>
                  <a:gd name="T2" fmla="*/ 1134 w 14"/>
                  <a:gd name="T3" fmla="*/ 162 h 25"/>
                  <a:gd name="T4" fmla="*/ 972 w 14"/>
                  <a:gd name="T5" fmla="*/ 162 h 25"/>
                  <a:gd name="T6" fmla="*/ 729 w 14"/>
                  <a:gd name="T7" fmla="*/ 567 h 25"/>
                  <a:gd name="T8" fmla="*/ 729 w 14"/>
                  <a:gd name="T9" fmla="*/ 1458 h 25"/>
                  <a:gd name="T10" fmla="*/ 972 w 14"/>
                  <a:gd name="T11" fmla="*/ 1863 h 25"/>
                  <a:gd name="T12" fmla="*/ 1053 w 14"/>
                  <a:gd name="T13" fmla="*/ 1863 h 25"/>
                  <a:gd name="T14" fmla="*/ 1053 w 14"/>
                  <a:gd name="T15" fmla="*/ 2025 h 25"/>
                  <a:gd name="T16" fmla="*/ 81 w 14"/>
                  <a:gd name="T17" fmla="*/ 2025 h 25"/>
                  <a:gd name="T18" fmla="*/ 81 w 14"/>
                  <a:gd name="T19" fmla="*/ 1863 h 25"/>
                  <a:gd name="T20" fmla="*/ 162 w 14"/>
                  <a:gd name="T21" fmla="*/ 1863 h 25"/>
                  <a:gd name="T22" fmla="*/ 324 w 14"/>
                  <a:gd name="T23" fmla="*/ 1458 h 25"/>
                  <a:gd name="T24" fmla="*/ 405 w 14"/>
                  <a:gd name="T25" fmla="*/ 567 h 25"/>
                  <a:gd name="T26" fmla="*/ 162 w 14"/>
                  <a:gd name="T27" fmla="*/ 162 h 25"/>
                  <a:gd name="T28" fmla="*/ 81 w 14"/>
                  <a:gd name="T29" fmla="*/ 162 h 25"/>
                  <a:gd name="T30" fmla="*/ 81 w 14"/>
                  <a:gd name="T31" fmla="*/ 0 h 25"/>
                  <a:gd name="T32" fmla="*/ 1134 w 14"/>
                  <a:gd name="T33" fmla="*/ 0 h 2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4" h="25">
                    <a:moveTo>
                      <a:pt x="14" y="0"/>
                    </a:moveTo>
                    <a:cubicBezTo>
                      <a:pt x="14" y="1"/>
                      <a:pt x="14" y="2"/>
                      <a:pt x="14" y="2"/>
                    </a:cubicBezTo>
                    <a:cubicBezTo>
                      <a:pt x="13" y="2"/>
                      <a:pt x="13" y="2"/>
                      <a:pt x="12" y="2"/>
                    </a:cubicBezTo>
                    <a:cubicBezTo>
                      <a:pt x="10" y="3"/>
                      <a:pt x="10" y="3"/>
                      <a:pt x="9" y="7"/>
                    </a:cubicBezTo>
                    <a:cubicBezTo>
                      <a:pt x="9" y="10"/>
                      <a:pt x="9" y="16"/>
                      <a:pt x="9" y="18"/>
                    </a:cubicBezTo>
                    <a:cubicBezTo>
                      <a:pt x="9" y="20"/>
                      <a:pt x="9" y="23"/>
                      <a:pt x="12" y="23"/>
                    </a:cubicBezTo>
                    <a:cubicBezTo>
                      <a:pt x="12" y="23"/>
                      <a:pt x="12" y="23"/>
                      <a:pt x="13" y="23"/>
                    </a:cubicBezTo>
                    <a:cubicBezTo>
                      <a:pt x="13" y="24"/>
                      <a:pt x="13" y="25"/>
                      <a:pt x="13" y="25"/>
                    </a:cubicBezTo>
                    <a:cubicBezTo>
                      <a:pt x="8" y="25"/>
                      <a:pt x="4" y="25"/>
                      <a:pt x="1" y="25"/>
                    </a:cubicBezTo>
                    <a:cubicBezTo>
                      <a:pt x="0" y="25"/>
                      <a:pt x="0" y="23"/>
                      <a:pt x="1" y="23"/>
                    </a:cubicBezTo>
                    <a:cubicBezTo>
                      <a:pt x="1" y="23"/>
                      <a:pt x="1" y="23"/>
                      <a:pt x="2" y="23"/>
                    </a:cubicBezTo>
                    <a:cubicBezTo>
                      <a:pt x="4" y="23"/>
                      <a:pt x="4" y="20"/>
                      <a:pt x="4" y="18"/>
                    </a:cubicBezTo>
                    <a:cubicBezTo>
                      <a:pt x="5" y="14"/>
                      <a:pt x="5" y="9"/>
                      <a:pt x="5" y="7"/>
                    </a:cubicBezTo>
                    <a:cubicBezTo>
                      <a:pt x="5" y="3"/>
                      <a:pt x="5" y="2"/>
                      <a:pt x="2" y="2"/>
                    </a:cubicBezTo>
                    <a:cubicBezTo>
                      <a:pt x="2" y="2"/>
                      <a:pt x="2" y="2"/>
                      <a:pt x="1" y="2"/>
                    </a:cubicBezTo>
                    <a:cubicBezTo>
                      <a:pt x="1" y="1"/>
                      <a:pt x="1" y="0"/>
                      <a:pt x="1" y="0"/>
                    </a:cubicBezTo>
                    <a:cubicBezTo>
                      <a:pt x="4" y="0"/>
                      <a:pt x="10" y="0"/>
                      <a:pt x="1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16" name="Freeform 242">
                <a:extLst>
                  <a:ext uri="{FF2B5EF4-FFF2-40B4-BE49-F238E27FC236}">
                    <a16:creationId xmlns:a16="http://schemas.microsoft.com/office/drawing/2014/main" id="{D7AD1C60-DB23-A987-CAC7-6F567500C587}"/>
                  </a:ext>
                </a:extLst>
              </p:cNvPr>
              <p:cNvSpPr>
                <a:spLocks/>
              </p:cNvSpPr>
              <p:nvPr/>
            </p:nvSpPr>
            <p:spPr bwMode="auto">
              <a:xfrm>
                <a:off x="18211" y="1566"/>
                <a:ext cx="78" cy="81"/>
              </a:xfrm>
              <a:custGeom>
                <a:avLst/>
                <a:gdLst>
                  <a:gd name="T0" fmla="*/ 2106 w 26"/>
                  <a:gd name="T1" fmla="*/ 648 h 27"/>
                  <a:gd name="T2" fmla="*/ 2025 w 26"/>
                  <a:gd name="T3" fmla="*/ 810 h 27"/>
                  <a:gd name="T4" fmla="*/ 1944 w 26"/>
                  <a:gd name="T5" fmla="*/ 729 h 27"/>
                  <a:gd name="T6" fmla="*/ 1458 w 26"/>
                  <a:gd name="T7" fmla="*/ 891 h 27"/>
                  <a:gd name="T8" fmla="*/ 891 w 26"/>
                  <a:gd name="T9" fmla="*/ 1539 h 27"/>
                  <a:gd name="T10" fmla="*/ 810 w 26"/>
                  <a:gd name="T11" fmla="*/ 2025 h 27"/>
                  <a:gd name="T12" fmla="*/ 891 w 26"/>
                  <a:gd name="T13" fmla="*/ 2025 h 27"/>
                  <a:gd name="T14" fmla="*/ 729 w 26"/>
                  <a:gd name="T15" fmla="*/ 2187 h 27"/>
                  <a:gd name="T16" fmla="*/ 0 w 26"/>
                  <a:gd name="T17" fmla="*/ 1539 h 27"/>
                  <a:gd name="T18" fmla="*/ 162 w 26"/>
                  <a:gd name="T19" fmla="*/ 1377 h 27"/>
                  <a:gd name="T20" fmla="*/ 162 w 26"/>
                  <a:gd name="T21" fmla="*/ 1458 h 27"/>
                  <a:gd name="T22" fmla="*/ 648 w 26"/>
                  <a:gd name="T23" fmla="*/ 1296 h 27"/>
                  <a:gd name="T24" fmla="*/ 1215 w 26"/>
                  <a:gd name="T25" fmla="*/ 648 h 27"/>
                  <a:gd name="T26" fmla="*/ 1296 w 26"/>
                  <a:gd name="T27" fmla="*/ 162 h 27"/>
                  <a:gd name="T28" fmla="*/ 1215 w 26"/>
                  <a:gd name="T29" fmla="*/ 81 h 27"/>
                  <a:gd name="T30" fmla="*/ 1377 w 26"/>
                  <a:gd name="T31" fmla="*/ 0 h 27"/>
                  <a:gd name="T32" fmla="*/ 2106 w 26"/>
                  <a:gd name="T33" fmla="*/ 648 h 2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6" h="27">
                    <a:moveTo>
                      <a:pt x="26" y="8"/>
                    </a:moveTo>
                    <a:cubicBezTo>
                      <a:pt x="26" y="9"/>
                      <a:pt x="25" y="9"/>
                      <a:pt x="25" y="10"/>
                    </a:cubicBezTo>
                    <a:cubicBezTo>
                      <a:pt x="24" y="9"/>
                      <a:pt x="24" y="9"/>
                      <a:pt x="24" y="9"/>
                    </a:cubicBezTo>
                    <a:cubicBezTo>
                      <a:pt x="22" y="8"/>
                      <a:pt x="21" y="8"/>
                      <a:pt x="18" y="11"/>
                    </a:cubicBezTo>
                    <a:cubicBezTo>
                      <a:pt x="16" y="13"/>
                      <a:pt x="13" y="17"/>
                      <a:pt x="11" y="19"/>
                    </a:cubicBezTo>
                    <a:cubicBezTo>
                      <a:pt x="10" y="21"/>
                      <a:pt x="8" y="23"/>
                      <a:pt x="10" y="25"/>
                    </a:cubicBezTo>
                    <a:cubicBezTo>
                      <a:pt x="10" y="25"/>
                      <a:pt x="10" y="25"/>
                      <a:pt x="11" y="25"/>
                    </a:cubicBezTo>
                    <a:cubicBezTo>
                      <a:pt x="11" y="26"/>
                      <a:pt x="10" y="27"/>
                      <a:pt x="9" y="27"/>
                    </a:cubicBezTo>
                    <a:cubicBezTo>
                      <a:pt x="6" y="24"/>
                      <a:pt x="2" y="21"/>
                      <a:pt x="0" y="19"/>
                    </a:cubicBezTo>
                    <a:cubicBezTo>
                      <a:pt x="0" y="18"/>
                      <a:pt x="1" y="17"/>
                      <a:pt x="2" y="17"/>
                    </a:cubicBezTo>
                    <a:cubicBezTo>
                      <a:pt x="2" y="18"/>
                      <a:pt x="2" y="18"/>
                      <a:pt x="2" y="18"/>
                    </a:cubicBezTo>
                    <a:cubicBezTo>
                      <a:pt x="5" y="20"/>
                      <a:pt x="6" y="18"/>
                      <a:pt x="8" y="16"/>
                    </a:cubicBezTo>
                    <a:cubicBezTo>
                      <a:pt x="10" y="13"/>
                      <a:pt x="13" y="10"/>
                      <a:pt x="15" y="8"/>
                    </a:cubicBezTo>
                    <a:cubicBezTo>
                      <a:pt x="17" y="5"/>
                      <a:pt x="18" y="4"/>
                      <a:pt x="16" y="2"/>
                    </a:cubicBezTo>
                    <a:cubicBezTo>
                      <a:pt x="16" y="2"/>
                      <a:pt x="16" y="2"/>
                      <a:pt x="15" y="1"/>
                    </a:cubicBezTo>
                    <a:cubicBezTo>
                      <a:pt x="15" y="1"/>
                      <a:pt x="16" y="0"/>
                      <a:pt x="17" y="0"/>
                    </a:cubicBezTo>
                    <a:cubicBezTo>
                      <a:pt x="19" y="2"/>
                      <a:pt x="23" y="6"/>
                      <a:pt x="26"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17" name="Freeform 243">
                <a:extLst>
                  <a:ext uri="{FF2B5EF4-FFF2-40B4-BE49-F238E27FC236}">
                    <a16:creationId xmlns:a16="http://schemas.microsoft.com/office/drawing/2014/main" id="{AFF555CC-FE96-34B4-0BF1-F2F1E2D782AE}"/>
                  </a:ext>
                </a:extLst>
              </p:cNvPr>
              <p:cNvSpPr>
                <a:spLocks/>
              </p:cNvSpPr>
              <p:nvPr/>
            </p:nvSpPr>
            <p:spPr bwMode="auto">
              <a:xfrm>
                <a:off x="18070" y="1021"/>
                <a:ext cx="84" cy="63"/>
              </a:xfrm>
              <a:custGeom>
                <a:avLst/>
                <a:gdLst>
                  <a:gd name="T0" fmla="*/ 1863 w 28"/>
                  <a:gd name="T1" fmla="*/ 1701 h 21"/>
                  <a:gd name="T2" fmla="*/ 1701 w 28"/>
                  <a:gd name="T3" fmla="*/ 1620 h 21"/>
                  <a:gd name="T4" fmla="*/ 1782 w 28"/>
                  <a:gd name="T5" fmla="*/ 1539 h 21"/>
                  <a:gd name="T6" fmla="*/ 1458 w 28"/>
                  <a:gd name="T7" fmla="*/ 1215 h 21"/>
                  <a:gd name="T8" fmla="*/ 648 w 28"/>
                  <a:gd name="T9" fmla="*/ 891 h 21"/>
                  <a:gd name="T10" fmla="*/ 162 w 28"/>
                  <a:gd name="T11" fmla="*/ 972 h 21"/>
                  <a:gd name="T12" fmla="*/ 162 w 28"/>
                  <a:gd name="T13" fmla="*/ 1053 h 21"/>
                  <a:gd name="T14" fmla="*/ 0 w 28"/>
                  <a:gd name="T15" fmla="*/ 972 h 21"/>
                  <a:gd name="T16" fmla="*/ 324 w 28"/>
                  <a:gd name="T17" fmla="*/ 0 h 21"/>
                  <a:gd name="T18" fmla="*/ 486 w 28"/>
                  <a:gd name="T19" fmla="*/ 81 h 21"/>
                  <a:gd name="T20" fmla="*/ 486 w 28"/>
                  <a:gd name="T21" fmla="*/ 162 h 21"/>
                  <a:gd name="T22" fmla="*/ 810 w 28"/>
                  <a:gd name="T23" fmla="*/ 567 h 21"/>
                  <a:gd name="T24" fmla="*/ 1539 w 28"/>
                  <a:gd name="T25" fmla="*/ 810 h 21"/>
                  <a:gd name="T26" fmla="*/ 2025 w 28"/>
                  <a:gd name="T27" fmla="*/ 810 h 21"/>
                  <a:gd name="T28" fmla="*/ 2106 w 28"/>
                  <a:gd name="T29" fmla="*/ 729 h 21"/>
                  <a:gd name="T30" fmla="*/ 2268 w 28"/>
                  <a:gd name="T31" fmla="*/ 810 h 21"/>
                  <a:gd name="T32" fmla="*/ 1863 w 28"/>
                  <a:gd name="T33" fmla="*/ 1701 h 2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8" h="21">
                    <a:moveTo>
                      <a:pt x="23" y="21"/>
                    </a:moveTo>
                    <a:cubicBezTo>
                      <a:pt x="23" y="21"/>
                      <a:pt x="22" y="21"/>
                      <a:pt x="21" y="20"/>
                    </a:cubicBezTo>
                    <a:cubicBezTo>
                      <a:pt x="22" y="19"/>
                      <a:pt x="22" y="19"/>
                      <a:pt x="22" y="19"/>
                    </a:cubicBezTo>
                    <a:cubicBezTo>
                      <a:pt x="22" y="17"/>
                      <a:pt x="22" y="16"/>
                      <a:pt x="18" y="15"/>
                    </a:cubicBezTo>
                    <a:cubicBezTo>
                      <a:pt x="15" y="14"/>
                      <a:pt x="10" y="12"/>
                      <a:pt x="8" y="11"/>
                    </a:cubicBezTo>
                    <a:cubicBezTo>
                      <a:pt x="6" y="10"/>
                      <a:pt x="3" y="9"/>
                      <a:pt x="2" y="12"/>
                    </a:cubicBezTo>
                    <a:cubicBezTo>
                      <a:pt x="2" y="12"/>
                      <a:pt x="2" y="12"/>
                      <a:pt x="2" y="13"/>
                    </a:cubicBezTo>
                    <a:cubicBezTo>
                      <a:pt x="1" y="13"/>
                      <a:pt x="0" y="12"/>
                      <a:pt x="0" y="12"/>
                    </a:cubicBezTo>
                    <a:cubicBezTo>
                      <a:pt x="1" y="7"/>
                      <a:pt x="3" y="3"/>
                      <a:pt x="4" y="0"/>
                    </a:cubicBezTo>
                    <a:cubicBezTo>
                      <a:pt x="5" y="0"/>
                      <a:pt x="6" y="1"/>
                      <a:pt x="6" y="1"/>
                    </a:cubicBezTo>
                    <a:cubicBezTo>
                      <a:pt x="6" y="2"/>
                      <a:pt x="6" y="2"/>
                      <a:pt x="6" y="2"/>
                    </a:cubicBezTo>
                    <a:cubicBezTo>
                      <a:pt x="5" y="5"/>
                      <a:pt x="7" y="6"/>
                      <a:pt x="10" y="7"/>
                    </a:cubicBezTo>
                    <a:cubicBezTo>
                      <a:pt x="13" y="8"/>
                      <a:pt x="17" y="10"/>
                      <a:pt x="19" y="10"/>
                    </a:cubicBezTo>
                    <a:cubicBezTo>
                      <a:pt x="23" y="12"/>
                      <a:pt x="24" y="12"/>
                      <a:pt x="25" y="10"/>
                    </a:cubicBezTo>
                    <a:cubicBezTo>
                      <a:pt x="26" y="9"/>
                      <a:pt x="26" y="9"/>
                      <a:pt x="26" y="9"/>
                    </a:cubicBezTo>
                    <a:cubicBezTo>
                      <a:pt x="26" y="8"/>
                      <a:pt x="27" y="9"/>
                      <a:pt x="28" y="10"/>
                    </a:cubicBezTo>
                    <a:cubicBezTo>
                      <a:pt x="27" y="12"/>
                      <a:pt x="24" y="18"/>
                      <a:pt x="23"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18" name="Freeform 244">
                <a:extLst>
                  <a:ext uri="{FF2B5EF4-FFF2-40B4-BE49-F238E27FC236}">
                    <a16:creationId xmlns:a16="http://schemas.microsoft.com/office/drawing/2014/main" id="{DB4F5AB8-E789-7292-7BC5-5218C47D5193}"/>
                  </a:ext>
                </a:extLst>
              </p:cNvPr>
              <p:cNvSpPr>
                <a:spLocks/>
              </p:cNvSpPr>
              <p:nvPr/>
            </p:nvSpPr>
            <p:spPr bwMode="auto">
              <a:xfrm>
                <a:off x="18947" y="907"/>
                <a:ext cx="84" cy="96"/>
              </a:xfrm>
              <a:custGeom>
                <a:avLst/>
                <a:gdLst>
                  <a:gd name="T0" fmla="*/ 891 w 28"/>
                  <a:gd name="T1" fmla="*/ 2592 h 32"/>
                  <a:gd name="T2" fmla="*/ 0 w 28"/>
                  <a:gd name="T3" fmla="*/ 1215 h 32"/>
                  <a:gd name="T4" fmla="*/ 162 w 28"/>
                  <a:gd name="T5" fmla="*/ 1134 h 32"/>
                  <a:gd name="T6" fmla="*/ 243 w 28"/>
                  <a:gd name="T7" fmla="*/ 1134 h 32"/>
                  <a:gd name="T8" fmla="*/ 648 w 28"/>
                  <a:gd name="T9" fmla="*/ 1053 h 32"/>
                  <a:gd name="T10" fmla="*/ 1377 w 28"/>
                  <a:gd name="T11" fmla="*/ 648 h 32"/>
                  <a:gd name="T12" fmla="*/ 1620 w 28"/>
                  <a:gd name="T13" fmla="*/ 243 h 32"/>
                  <a:gd name="T14" fmla="*/ 1539 w 28"/>
                  <a:gd name="T15" fmla="*/ 162 h 32"/>
                  <a:gd name="T16" fmla="*/ 1701 w 28"/>
                  <a:gd name="T17" fmla="*/ 0 h 32"/>
                  <a:gd name="T18" fmla="*/ 2268 w 28"/>
                  <a:gd name="T19" fmla="*/ 810 h 32"/>
                  <a:gd name="T20" fmla="*/ 2106 w 28"/>
                  <a:gd name="T21" fmla="*/ 972 h 32"/>
                  <a:gd name="T22" fmla="*/ 2025 w 28"/>
                  <a:gd name="T23" fmla="*/ 891 h 32"/>
                  <a:gd name="T24" fmla="*/ 1620 w 28"/>
                  <a:gd name="T25" fmla="*/ 972 h 32"/>
                  <a:gd name="T26" fmla="*/ 891 w 28"/>
                  <a:gd name="T27" fmla="*/ 1458 h 32"/>
                  <a:gd name="T28" fmla="*/ 648 w 28"/>
                  <a:gd name="T29" fmla="*/ 1782 h 32"/>
                  <a:gd name="T30" fmla="*/ 810 w 28"/>
                  <a:gd name="T31" fmla="*/ 2025 h 32"/>
                  <a:gd name="T32" fmla="*/ 972 w 28"/>
                  <a:gd name="T33" fmla="*/ 2187 h 32"/>
                  <a:gd name="T34" fmla="*/ 1296 w 28"/>
                  <a:gd name="T35" fmla="*/ 2268 h 32"/>
                  <a:gd name="T36" fmla="*/ 1458 w 28"/>
                  <a:gd name="T37" fmla="*/ 2187 h 32"/>
                  <a:gd name="T38" fmla="*/ 1539 w 28"/>
                  <a:gd name="T39" fmla="*/ 2349 h 32"/>
                  <a:gd name="T40" fmla="*/ 891 w 28"/>
                  <a:gd name="T41" fmla="*/ 2592 h 3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 h="32">
                    <a:moveTo>
                      <a:pt x="11" y="32"/>
                    </a:moveTo>
                    <a:cubicBezTo>
                      <a:pt x="7" y="25"/>
                      <a:pt x="2" y="18"/>
                      <a:pt x="0" y="15"/>
                    </a:cubicBezTo>
                    <a:cubicBezTo>
                      <a:pt x="0" y="14"/>
                      <a:pt x="1" y="14"/>
                      <a:pt x="2" y="14"/>
                    </a:cubicBezTo>
                    <a:cubicBezTo>
                      <a:pt x="2" y="14"/>
                      <a:pt x="2" y="14"/>
                      <a:pt x="3" y="14"/>
                    </a:cubicBezTo>
                    <a:cubicBezTo>
                      <a:pt x="4" y="16"/>
                      <a:pt x="5" y="16"/>
                      <a:pt x="8" y="13"/>
                    </a:cubicBezTo>
                    <a:cubicBezTo>
                      <a:pt x="11" y="12"/>
                      <a:pt x="15" y="9"/>
                      <a:pt x="17" y="8"/>
                    </a:cubicBezTo>
                    <a:cubicBezTo>
                      <a:pt x="19" y="6"/>
                      <a:pt x="21" y="5"/>
                      <a:pt x="20" y="3"/>
                    </a:cubicBezTo>
                    <a:cubicBezTo>
                      <a:pt x="19" y="2"/>
                      <a:pt x="19" y="2"/>
                      <a:pt x="19" y="2"/>
                    </a:cubicBezTo>
                    <a:cubicBezTo>
                      <a:pt x="19" y="1"/>
                      <a:pt x="20" y="0"/>
                      <a:pt x="21" y="0"/>
                    </a:cubicBezTo>
                    <a:cubicBezTo>
                      <a:pt x="24" y="4"/>
                      <a:pt x="26" y="8"/>
                      <a:pt x="28" y="10"/>
                    </a:cubicBezTo>
                    <a:cubicBezTo>
                      <a:pt x="28" y="11"/>
                      <a:pt x="27" y="12"/>
                      <a:pt x="26" y="12"/>
                    </a:cubicBezTo>
                    <a:cubicBezTo>
                      <a:pt x="26" y="11"/>
                      <a:pt x="26" y="11"/>
                      <a:pt x="25" y="11"/>
                    </a:cubicBezTo>
                    <a:cubicBezTo>
                      <a:pt x="24" y="9"/>
                      <a:pt x="22" y="10"/>
                      <a:pt x="20" y="12"/>
                    </a:cubicBezTo>
                    <a:cubicBezTo>
                      <a:pt x="17" y="14"/>
                      <a:pt x="14" y="16"/>
                      <a:pt x="11" y="18"/>
                    </a:cubicBezTo>
                    <a:cubicBezTo>
                      <a:pt x="8" y="20"/>
                      <a:pt x="7" y="20"/>
                      <a:pt x="8" y="22"/>
                    </a:cubicBezTo>
                    <a:cubicBezTo>
                      <a:pt x="8" y="23"/>
                      <a:pt x="9" y="24"/>
                      <a:pt x="10" y="25"/>
                    </a:cubicBezTo>
                    <a:cubicBezTo>
                      <a:pt x="10" y="25"/>
                      <a:pt x="11" y="27"/>
                      <a:pt x="12" y="27"/>
                    </a:cubicBezTo>
                    <a:cubicBezTo>
                      <a:pt x="13" y="28"/>
                      <a:pt x="15" y="28"/>
                      <a:pt x="16" y="28"/>
                    </a:cubicBezTo>
                    <a:cubicBezTo>
                      <a:pt x="16" y="28"/>
                      <a:pt x="17" y="27"/>
                      <a:pt x="18" y="27"/>
                    </a:cubicBezTo>
                    <a:cubicBezTo>
                      <a:pt x="18" y="27"/>
                      <a:pt x="19" y="28"/>
                      <a:pt x="19" y="29"/>
                    </a:cubicBezTo>
                    <a:cubicBezTo>
                      <a:pt x="17" y="30"/>
                      <a:pt x="14" y="31"/>
                      <a:pt x="11" y="3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19" name="Freeform 245">
                <a:extLst>
                  <a:ext uri="{FF2B5EF4-FFF2-40B4-BE49-F238E27FC236}">
                    <a16:creationId xmlns:a16="http://schemas.microsoft.com/office/drawing/2014/main" id="{DB22E6D1-31A8-CD27-6BE3-786D3108B09B}"/>
                  </a:ext>
                </a:extLst>
              </p:cNvPr>
              <p:cNvSpPr>
                <a:spLocks/>
              </p:cNvSpPr>
              <p:nvPr/>
            </p:nvSpPr>
            <p:spPr bwMode="auto">
              <a:xfrm>
                <a:off x="18992" y="991"/>
                <a:ext cx="84" cy="87"/>
              </a:xfrm>
              <a:custGeom>
                <a:avLst/>
                <a:gdLst>
                  <a:gd name="T0" fmla="*/ 648 w 28"/>
                  <a:gd name="T1" fmla="*/ 2349 h 29"/>
                  <a:gd name="T2" fmla="*/ 0 w 28"/>
                  <a:gd name="T3" fmla="*/ 891 h 29"/>
                  <a:gd name="T4" fmla="*/ 162 w 28"/>
                  <a:gd name="T5" fmla="*/ 810 h 29"/>
                  <a:gd name="T6" fmla="*/ 162 w 28"/>
                  <a:gd name="T7" fmla="*/ 891 h 29"/>
                  <a:gd name="T8" fmla="*/ 648 w 28"/>
                  <a:gd name="T9" fmla="*/ 891 h 29"/>
                  <a:gd name="T10" fmla="*/ 1458 w 28"/>
                  <a:gd name="T11" fmla="*/ 567 h 29"/>
                  <a:gd name="T12" fmla="*/ 1701 w 28"/>
                  <a:gd name="T13" fmla="*/ 162 h 29"/>
                  <a:gd name="T14" fmla="*/ 1701 w 28"/>
                  <a:gd name="T15" fmla="*/ 81 h 29"/>
                  <a:gd name="T16" fmla="*/ 1863 w 28"/>
                  <a:gd name="T17" fmla="*/ 0 h 29"/>
                  <a:gd name="T18" fmla="*/ 2268 w 28"/>
                  <a:gd name="T19" fmla="*/ 891 h 29"/>
                  <a:gd name="T20" fmla="*/ 2106 w 28"/>
                  <a:gd name="T21" fmla="*/ 972 h 29"/>
                  <a:gd name="T22" fmla="*/ 2106 w 28"/>
                  <a:gd name="T23" fmla="*/ 891 h 29"/>
                  <a:gd name="T24" fmla="*/ 1620 w 28"/>
                  <a:gd name="T25" fmla="*/ 891 h 29"/>
                  <a:gd name="T26" fmla="*/ 810 w 28"/>
                  <a:gd name="T27" fmla="*/ 1215 h 29"/>
                  <a:gd name="T28" fmla="*/ 567 w 28"/>
                  <a:gd name="T29" fmla="*/ 1539 h 29"/>
                  <a:gd name="T30" fmla="*/ 567 w 28"/>
                  <a:gd name="T31" fmla="*/ 1782 h 29"/>
                  <a:gd name="T32" fmla="*/ 810 w 28"/>
                  <a:gd name="T33" fmla="*/ 2025 h 29"/>
                  <a:gd name="T34" fmla="*/ 1053 w 28"/>
                  <a:gd name="T35" fmla="*/ 2106 h 29"/>
                  <a:gd name="T36" fmla="*/ 1215 w 28"/>
                  <a:gd name="T37" fmla="*/ 2106 h 29"/>
                  <a:gd name="T38" fmla="*/ 1215 w 28"/>
                  <a:gd name="T39" fmla="*/ 2268 h 29"/>
                  <a:gd name="T40" fmla="*/ 648 w 28"/>
                  <a:gd name="T41" fmla="*/ 2349 h 2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 h="29">
                    <a:moveTo>
                      <a:pt x="8" y="29"/>
                    </a:moveTo>
                    <a:cubicBezTo>
                      <a:pt x="5" y="22"/>
                      <a:pt x="1" y="14"/>
                      <a:pt x="0" y="11"/>
                    </a:cubicBezTo>
                    <a:cubicBezTo>
                      <a:pt x="0" y="10"/>
                      <a:pt x="1" y="10"/>
                      <a:pt x="2" y="10"/>
                    </a:cubicBezTo>
                    <a:cubicBezTo>
                      <a:pt x="2" y="11"/>
                      <a:pt x="2" y="11"/>
                      <a:pt x="2" y="11"/>
                    </a:cubicBezTo>
                    <a:cubicBezTo>
                      <a:pt x="4" y="13"/>
                      <a:pt x="4" y="13"/>
                      <a:pt x="8" y="11"/>
                    </a:cubicBezTo>
                    <a:cubicBezTo>
                      <a:pt x="11" y="10"/>
                      <a:pt x="16" y="7"/>
                      <a:pt x="18" y="7"/>
                    </a:cubicBezTo>
                    <a:cubicBezTo>
                      <a:pt x="20" y="6"/>
                      <a:pt x="22" y="5"/>
                      <a:pt x="21" y="2"/>
                    </a:cubicBezTo>
                    <a:cubicBezTo>
                      <a:pt x="21" y="2"/>
                      <a:pt x="21" y="2"/>
                      <a:pt x="21" y="1"/>
                    </a:cubicBezTo>
                    <a:cubicBezTo>
                      <a:pt x="21" y="1"/>
                      <a:pt x="22" y="0"/>
                      <a:pt x="23" y="0"/>
                    </a:cubicBezTo>
                    <a:cubicBezTo>
                      <a:pt x="25" y="5"/>
                      <a:pt x="27" y="9"/>
                      <a:pt x="28" y="11"/>
                    </a:cubicBezTo>
                    <a:cubicBezTo>
                      <a:pt x="28" y="12"/>
                      <a:pt x="27" y="12"/>
                      <a:pt x="26" y="12"/>
                    </a:cubicBezTo>
                    <a:cubicBezTo>
                      <a:pt x="26" y="12"/>
                      <a:pt x="26" y="12"/>
                      <a:pt x="26" y="11"/>
                    </a:cubicBezTo>
                    <a:cubicBezTo>
                      <a:pt x="24" y="9"/>
                      <a:pt x="22" y="10"/>
                      <a:pt x="20" y="11"/>
                    </a:cubicBezTo>
                    <a:cubicBezTo>
                      <a:pt x="16" y="13"/>
                      <a:pt x="13" y="14"/>
                      <a:pt x="10" y="15"/>
                    </a:cubicBezTo>
                    <a:cubicBezTo>
                      <a:pt x="7" y="17"/>
                      <a:pt x="6" y="17"/>
                      <a:pt x="7" y="19"/>
                    </a:cubicBezTo>
                    <a:cubicBezTo>
                      <a:pt x="7" y="20"/>
                      <a:pt x="7" y="21"/>
                      <a:pt x="7" y="22"/>
                    </a:cubicBezTo>
                    <a:cubicBezTo>
                      <a:pt x="8" y="23"/>
                      <a:pt x="9" y="24"/>
                      <a:pt x="10" y="25"/>
                    </a:cubicBezTo>
                    <a:cubicBezTo>
                      <a:pt x="11" y="26"/>
                      <a:pt x="12" y="26"/>
                      <a:pt x="13" y="26"/>
                    </a:cubicBezTo>
                    <a:cubicBezTo>
                      <a:pt x="13" y="26"/>
                      <a:pt x="14" y="26"/>
                      <a:pt x="15" y="26"/>
                    </a:cubicBezTo>
                    <a:cubicBezTo>
                      <a:pt x="15" y="26"/>
                      <a:pt x="16" y="27"/>
                      <a:pt x="15" y="28"/>
                    </a:cubicBezTo>
                    <a:cubicBezTo>
                      <a:pt x="14" y="29"/>
                      <a:pt x="11" y="29"/>
                      <a:pt x="8" y="2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20" name="Freeform 246">
                <a:extLst>
                  <a:ext uri="{FF2B5EF4-FFF2-40B4-BE49-F238E27FC236}">
                    <a16:creationId xmlns:a16="http://schemas.microsoft.com/office/drawing/2014/main" id="{1FE2B1F5-9CDD-80D1-08F5-CC90D84E4932}"/>
                  </a:ext>
                </a:extLst>
              </p:cNvPr>
              <p:cNvSpPr>
                <a:spLocks/>
              </p:cNvSpPr>
              <p:nvPr/>
            </p:nvSpPr>
            <p:spPr bwMode="auto">
              <a:xfrm>
                <a:off x="18705" y="710"/>
                <a:ext cx="69" cy="90"/>
              </a:xfrm>
              <a:custGeom>
                <a:avLst/>
                <a:gdLst>
                  <a:gd name="T0" fmla="*/ 0 w 23"/>
                  <a:gd name="T1" fmla="*/ 1944 h 30"/>
                  <a:gd name="T2" fmla="*/ 81 w 23"/>
                  <a:gd name="T3" fmla="*/ 1377 h 30"/>
                  <a:gd name="T4" fmla="*/ 243 w 23"/>
                  <a:gd name="T5" fmla="*/ 1458 h 30"/>
                  <a:gd name="T6" fmla="*/ 567 w 23"/>
                  <a:gd name="T7" fmla="*/ 2106 h 30"/>
                  <a:gd name="T8" fmla="*/ 1053 w 23"/>
                  <a:gd name="T9" fmla="*/ 1944 h 30"/>
                  <a:gd name="T10" fmla="*/ 810 w 23"/>
                  <a:gd name="T11" fmla="*/ 1377 h 30"/>
                  <a:gd name="T12" fmla="*/ 405 w 23"/>
                  <a:gd name="T13" fmla="*/ 648 h 30"/>
                  <a:gd name="T14" fmla="*/ 1296 w 23"/>
                  <a:gd name="T15" fmla="*/ 243 h 30"/>
                  <a:gd name="T16" fmla="*/ 1782 w 23"/>
                  <a:gd name="T17" fmla="*/ 486 h 30"/>
                  <a:gd name="T18" fmla="*/ 1701 w 23"/>
                  <a:gd name="T19" fmla="*/ 972 h 30"/>
                  <a:gd name="T20" fmla="*/ 1539 w 23"/>
                  <a:gd name="T21" fmla="*/ 972 h 30"/>
                  <a:gd name="T22" fmla="*/ 1296 w 23"/>
                  <a:gd name="T23" fmla="*/ 486 h 30"/>
                  <a:gd name="T24" fmla="*/ 810 w 23"/>
                  <a:gd name="T25" fmla="*/ 648 h 30"/>
                  <a:gd name="T26" fmla="*/ 1134 w 23"/>
                  <a:gd name="T27" fmla="*/ 1134 h 30"/>
                  <a:gd name="T28" fmla="*/ 1458 w 23"/>
                  <a:gd name="T29" fmla="*/ 1944 h 30"/>
                  <a:gd name="T30" fmla="*/ 567 w 23"/>
                  <a:gd name="T31" fmla="*/ 2268 h 30"/>
                  <a:gd name="T32" fmla="*/ 0 w 23"/>
                  <a:gd name="T33" fmla="*/ 1944 h 3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3" h="30">
                    <a:moveTo>
                      <a:pt x="0" y="24"/>
                    </a:moveTo>
                    <a:cubicBezTo>
                      <a:pt x="0" y="21"/>
                      <a:pt x="0" y="19"/>
                      <a:pt x="1" y="17"/>
                    </a:cubicBezTo>
                    <a:cubicBezTo>
                      <a:pt x="1" y="17"/>
                      <a:pt x="3" y="17"/>
                      <a:pt x="3" y="18"/>
                    </a:cubicBezTo>
                    <a:cubicBezTo>
                      <a:pt x="3" y="20"/>
                      <a:pt x="2" y="24"/>
                      <a:pt x="7" y="26"/>
                    </a:cubicBezTo>
                    <a:cubicBezTo>
                      <a:pt x="10" y="27"/>
                      <a:pt x="12" y="25"/>
                      <a:pt x="13" y="24"/>
                    </a:cubicBezTo>
                    <a:cubicBezTo>
                      <a:pt x="14" y="21"/>
                      <a:pt x="12" y="19"/>
                      <a:pt x="10" y="17"/>
                    </a:cubicBezTo>
                    <a:cubicBezTo>
                      <a:pt x="5" y="13"/>
                      <a:pt x="5" y="10"/>
                      <a:pt x="5" y="8"/>
                    </a:cubicBezTo>
                    <a:cubicBezTo>
                      <a:pt x="5" y="5"/>
                      <a:pt x="8" y="0"/>
                      <a:pt x="16" y="3"/>
                    </a:cubicBezTo>
                    <a:cubicBezTo>
                      <a:pt x="20" y="4"/>
                      <a:pt x="21" y="6"/>
                      <a:pt x="22" y="6"/>
                    </a:cubicBezTo>
                    <a:cubicBezTo>
                      <a:pt x="23" y="7"/>
                      <a:pt x="22" y="11"/>
                      <a:pt x="21" y="12"/>
                    </a:cubicBezTo>
                    <a:cubicBezTo>
                      <a:pt x="20" y="12"/>
                      <a:pt x="20" y="12"/>
                      <a:pt x="19" y="12"/>
                    </a:cubicBezTo>
                    <a:cubicBezTo>
                      <a:pt x="19" y="11"/>
                      <a:pt x="20" y="7"/>
                      <a:pt x="16" y="6"/>
                    </a:cubicBezTo>
                    <a:cubicBezTo>
                      <a:pt x="12" y="4"/>
                      <a:pt x="10" y="6"/>
                      <a:pt x="10" y="8"/>
                    </a:cubicBezTo>
                    <a:cubicBezTo>
                      <a:pt x="10" y="9"/>
                      <a:pt x="11" y="10"/>
                      <a:pt x="14" y="14"/>
                    </a:cubicBezTo>
                    <a:cubicBezTo>
                      <a:pt x="16" y="16"/>
                      <a:pt x="19" y="19"/>
                      <a:pt x="18" y="24"/>
                    </a:cubicBezTo>
                    <a:cubicBezTo>
                      <a:pt x="16" y="28"/>
                      <a:pt x="12" y="30"/>
                      <a:pt x="7" y="28"/>
                    </a:cubicBezTo>
                    <a:cubicBezTo>
                      <a:pt x="2" y="26"/>
                      <a:pt x="0" y="24"/>
                      <a:pt x="0"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21" name="Freeform 247">
                <a:extLst>
                  <a:ext uri="{FF2B5EF4-FFF2-40B4-BE49-F238E27FC236}">
                    <a16:creationId xmlns:a16="http://schemas.microsoft.com/office/drawing/2014/main" id="{3B3DCBB2-EC14-0F20-6658-1CFB2D34F90F}"/>
                  </a:ext>
                </a:extLst>
              </p:cNvPr>
              <p:cNvSpPr>
                <a:spLocks/>
              </p:cNvSpPr>
              <p:nvPr/>
            </p:nvSpPr>
            <p:spPr bwMode="auto">
              <a:xfrm>
                <a:off x="18609" y="1686"/>
                <a:ext cx="60" cy="81"/>
              </a:xfrm>
              <a:custGeom>
                <a:avLst/>
                <a:gdLst>
                  <a:gd name="T0" fmla="*/ 1377 w 20"/>
                  <a:gd name="T1" fmla="*/ 81 h 27"/>
                  <a:gd name="T2" fmla="*/ 1539 w 20"/>
                  <a:gd name="T3" fmla="*/ 567 h 27"/>
                  <a:gd name="T4" fmla="*/ 1296 w 20"/>
                  <a:gd name="T5" fmla="*/ 648 h 27"/>
                  <a:gd name="T6" fmla="*/ 729 w 20"/>
                  <a:gd name="T7" fmla="*/ 243 h 27"/>
                  <a:gd name="T8" fmla="*/ 405 w 20"/>
                  <a:gd name="T9" fmla="*/ 567 h 27"/>
                  <a:gd name="T10" fmla="*/ 891 w 20"/>
                  <a:gd name="T11" fmla="*/ 972 h 27"/>
                  <a:gd name="T12" fmla="*/ 1539 w 20"/>
                  <a:gd name="T13" fmla="*/ 1377 h 27"/>
                  <a:gd name="T14" fmla="*/ 972 w 20"/>
                  <a:gd name="T15" fmla="*/ 2187 h 27"/>
                  <a:gd name="T16" fmla="*/ 324 w 20"/>
                  <a:gd name="T17" fmla="*/ 2187 h 27"/>
                  <a:gd name="T18" fmla="*/ 243 w 20"/>
                  <a:gd name="T19" fmla="*/ 1701 h 27"/>
                  <a:gd name="T20" fmla="*/ 405 w 20"/>
                  <a:gd name="T21" fmla="*/ 1620 h 27"/>
                  <a:gd name="T22" fmla="*/ 891 w 20"/>
                  <a:gd name="T23" fmla="*/ 1944 h 27"/>
                  <a:gd name="T24" fmla="*/ 1215 w 20"/>
                  <a:gd name="T25" fmla="*/ 1620 h 27"/>
                  <a:gd name="T26" fmla="*/ 729 w 20"/>
                  <a:gd name="T27" fmla="*/ 1296 h 27"/>
                  <a:gd name="T28" fmla="*/ 81 w 20"/>
                  <a:gd name="T29" fmla="*/ 729 h 27"/>
                  <a:gd name="T30" fmla="*/ 729 w 20"/>
                  <a:gd name="T31" fmla="*/ 0 h 27"/>
                  <a:gd name="T32" fmla="*/ 1377 w 20"/>
                  <a:gd name="T33" fmla="*/ 81 h 2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0" h="27">
                    <a:moveTo>
                      <a:pt x="17" y="1"/>
                    </a:moveTo>
                    <a:cubicBezTo>
                      <a:pt x="18" y="3"/>
                      <a:pt x="18" y="6"/>
                      <a:pt x="19" y="7"/>
                    </a:cubicBezTo>
                    <a:cubicBezTo>
                      <a:pt x="18" y="8"/>
                      <a:pt x="17" y="8"/>
                      <a:pt x="16" y="8"/>
                    </a:cubicBezTo>
                    <a:cubicBezTo>
                      <a:pt x="15" y="6"/>
                      <a:pt x="14" y="2"/>
                      <a:pt x="9" y="3"/>
                    </a:cubicBezTo>
                    <a:cubicBezTo>
                      <a:pt x="6" y="3"/>
                      <a:pt x="5" y="5"/>
                      <a:pt x="5" y="7"/>
                    </a:cubicBezTo>
                    <a:cubicBezTo>
                      <a:pt x="5" y="9"/>
                      <a:pt x="7" y="10"/>
                      <a:pt x="11" y="12"/>
                    </a:cubicBezTo>
                    <a:cubicBezTo>
                      <a:pt x="17" y="13"/>
                      <a:pt x="18" y="15"/>
                      <a:pt x="19" y="17"/>
                    </a:cubicBezTo>
                    <a:cubicBezTo>
                      <a:pt x="20" y="20"/>
                      <a:pt x="20" y="26"/>
                      <a:pt x="12" y="27"/>
                    </a:cubicBezTo>
                    <a:cubicBezTo>
                      <a:pt x="8" y="27"/>
                      <a:pt x="6" y="27"/>
                      <a:pt x="4" y="27"/>
                    </a:cubicBezTo>
                    <a:cubicBezTo>
                      <a:pt x="4" y="26"/>
                      <a:pt x="3" y="22"/>
                      <a:pt x="3" y="21"/>
                    </a:cubicBezTo>
                    <a:cubicBezTo>
                      <a:pt x="3" y="20"/>
                      <a:pt x="4" y="20"/>
                      <a:pt x="5" y="20"/>
                    </a:cubicBezTo>
                    <a:cubicBezTo>
                      <a:pt x="5" y="21"/>
                      <a:pt x="6" y="25"/>
                      <a:pt x="11" y="24"/>
                    </a:cubicBezTo>
                    <a:cubicBezTo>
                      <a:pt x="15" y="24"/>
                      <a:pt x="15" y="21"/>
                      <a:pt x="15" y="20"/>
                    </a:cubicBezTo>
                    <a:cubicBezTo>
                      <a:pt x="14" y="18"/>
                      <a:pt x="13" y="18"/>
                      <a:pt x="9" y="16"/>
                    </a:cubicBezTo>
                    <a:cubicBezTo>
                      <a:pt x="5" y="15"/>
                      <a:pt x="1" y="14"/>
                      <a:pt x="1" y="9"/>
                    </a:cubicBezTo>
                    <a:cubicBezTo>
                      <a:pt x="0" y="5"/>
                      <a:pt x="3" y="1"/>
                      <a:pt x="9" y="0"/>
                    </a:cubicBezTo>
                    <a:cubicBezTo>
                      <a:pt x="14" y="0"/>
                      <a:pt x="17" y="1"/>
                      <a:pt x="17"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22" name="Freeform 248">
                <a:extLst>
                  <a:ext uri="{FF2B5EF4-FFF2-40B4-BE49-F238E27FC236}">
                    <a16:creationId xmlns:a16="http://schemas.microsoft.com/office/drawing/2014/main" id="{8F37A520-2099-5EE1-3FDB-153BBD5A824B}"/>
                  </a:ext>
                </a:extLst>
              </p:cNvPr>
              <p:cNvSpPr>
                <a:spLocks/>
              </p:cNvSpPr>
              <p:nvPr/>
            </p:nvSpPr>
            <p:spPr bwMode="auto">
              <a:xfrm>
                <a:off x="18154" y="1512"/>
                <a:ext cx="84" cy="84"/>
              </a:xfrm>
              <a:custGeom>
                <a:avLst/>
                <a:gdLst>
                  <a:gd name="T0" fmla="*/ 2268 w 28"/>
                  <a:gd name="T1" fmla="*/ 972 h 28"/>
                  <a:gd name="T2" fmla="*/ 1944 w 28"/>
                  <a:gd name="T3" fmla="*/ 1296 h 28"/>
                  <a:gd name="T4" fmla="*/ 1782 w 28"/>
                  <a:gd name="T5" fmla="*/ 1215 h 28"/>
                  <a:gd name="T6" fmla="*/ 1863 w 28"/>
                  <a:gd name="T7" fmla="*/ 486 h 28"/>
                  <a:gd name="T8" fmla="*/ 1377 w 28"/>
                  <a:gd name="T9" fmla="*/ 405 h 28"/>
                  <a:gd name="T10" fmla="*/ 1296 w 28"/>
                  <a:gd name="T11" fmla="*/ 1053 h 28"/>
                  <a:gd name="T12" fmla="*/ 1296 w 28"/>
                  <a:gd name="T13" fmla="*/ 1782 h 28"/>
                  <a:gd name="T14" fmla="*/ 324 w 28"/>
                  <a:gd name="T15" fmla="*/ 1701 h 28"/>
                  <a:gd name="T16" fmla="*/ 0 w 28"/>
                  <a:gd name="T17" fmla="*/ 1215 h 28"/>
                  <a:gd name="T18" fmla="*/ 324 w 28"/>
                  <a:gd name="T19" fmla="*/ 891 h 28"/>
                  <a:gd name="T20" fmla="*/ 405 w 28"/>
                  <a:gd name="T21" fmla="*/ 1053 h 28"/>
                  <a:gd name="T22" fmla="*/ 405 w 28"/>
                  <a:gd name="T23" fmla="*/ 1539 h 28"/>
                  <a:gd name="T24" fmla="*/ 891 w 28"/>
                  <a:gd name="T25" fmla="*/ 1620 h 28"/>
                  <a:gd name="T26" fmla="*/ 891 w 28"/>
                  <a:gd name="T27" fmla="*/ 1053 h 28"/>
                  <a:gd name="T28" fmla="*/ 972 w 28"/>
                  <a:gd name="T29" fmla="*/ 243 h 28"/>
                  <a:gd name="T30" fmla="*/ 1944 w 28"/>
                  <a:gd name="T31" fmla="*/ 324 h 28"/>
                  <a:gd name="T32" fmla="*/ 2268 w 28"/>
                  <a:gd name="T33" fmla="*/ 972 h 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8" h="28">
                    <a:moveTo>
                      <a:pt x="28" y="12"/>
                    </a:moveTo>
                    <a:cubicBezTo>
                      <a:pt x="27" y="14"/>
                      <a:pt x="25" y="15"/>
                      <a:pt x="24" y="16"/>
                    </a:cubicBezTo>
                    <a:cubicBezTo>
                      <a:pt x="23" y="16"/>
                      <a:pt x="23" y="16"/>
                      <a:pt x="22" y="15"/>
                    </a:cubicBezTo>
                    <a:cubicBezTo>
                      <a:pt x="23" y="13"/>
                      <a:pt x="26" y="10"/>
                      <a:pt x="23" y="6"/>
                    </a:cubicBezTo>
                    <a:cubicBezTo>
                      <a:pt x="21" y="4"/>
                      <a:pt x="18" y="4"/>
                      <a:pt x="17" y="5"/>
                    </a:cubicBezTo>
                    <a:cubicBezTo>
                      <a:pt x="15" y="7"/>
                      <a:pt x="15" y="9"/>
                      <a:pt x="16" y="13"/>
                    </a:cubicBezTo>
                    <a:cubicBezTo>
                      <a:pt x="18" y="18"/>
                      <a:pt x="17" y="21"/>
                      <a:pt x="16" y="22"/>
                    </a:cubicBezTo>
                    <a:cubicBezTo>
                      <a:pt x="14" y="25"/>
                      <a:pt x="9" y="28"/>
                      <a:pt x="4" y="21"/>
                    </a:cubicBezTo>
                    <a:cubicBezTo>
                      <a:pt x="1" y="18"/>
                      <a:pt x="1" y="17"/>
                      <a:pt x="0" y="15"/>
                    </a:cubicBezTo>
                    <a:cubicBezTo>
                      <a:pt x="0" y="15"/>
                      <a:pt x="3" y="12"/>
                      <a:pt x="4" y="11"/>
                    </a:cubicBezTo>
                    <a:cubicBezTo>
                      <a:pt x="5" y="11"/>
                      <a:pt x="5" y="12"/>
                      <a:pt x="5" y="13"/>
                    </a:cubicBezTo>
                    <a:cubicBezTo>
                      <a:pt x="5" y="13"/>
                      <a:pt x="2" y="16"/>
                      <a:pt x="5" y="19"/>
                    </a:cubicBezTo>
                    <a:cubicBezTo>
                      <a:pt x="8" y="23"/>
                      <a:pt x="10" y="21"/>
                      <a:pt x="11" y="20"/>
                    </a:cubicBezTo>
                    <a:cubicBezTo>
                      <a:pt x="13" y="19"/>
                      <a:pt x="12" y="18"/>
                      <a:pt x="11" y="13"/>
                    </a:cubicBezTo>
                    <a:cubicBezTo>
                      <a:pt x="10" y="10"/>
                      <a:pt x="9" y="6"/>
                      <a:pt x="12" y="3"/>
                    </a:cubicBezTo>
                    <a:cubicBezTo>
                      <a:pt x="16" y="0"/>
                      <a:pt x="21" y="0"/>
                      <a:pt x="24" y="4"/>
                    </a:cubicBezTo>
                    <a:cubicBezTo>
                      <a:pt x="28" y="8"/>
                      <a:pt x="28" y="12"/>
                      <a:pt x="28"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23" name="Freeform 249">
                <a:extLst>
                  <a:ext uri="{FF2B5EF4-FFF2-40B4-BE49-F238E27FC236}">
                    <a16:creationId xmlns:a16="http://schemas.microsoft.com/office/drawing/2014/main" id="{0DEBD152-5ECA-5498-16DF-2500700395BB}"/>
                  </a:ext>
                </a:extLst>
              </p:cNvPr>
              <p:cNvSpPr>
                <a:spLocks/>
              </p:cNvSpPr>
              <p:nvPr/>
            </p:nvSpPr>
            <p:spPr bwMode="auto">
              <a:xfrm>
                <a:off x="18313" y="746"/>
                <a:ext cx="69" cy="83"/>
              </a:xfrm>
              <a:custGeom>
                <a:avLst/>
                <a:gdLst>
                  <a:gd name="T0" fmla="*/ 972 w 23"/>
                  <a:gd name="T1" fmla="*/ 2161 h 28"/>
                  <a:gd name="T2" fmla="*/ 891 w 23"/>
                  <a:gd name="T3" fmla="*/ 2004 h 28"/>
                  <a:gd name="T4" fmla="*/ 972 w 23"/>
                  <a:gd name="T5" fmla="*/ 1924 h 28"/>
                  <a:gd name="T6" fmla="*/ 972 w 23"/>
                  <a:gd name="T7" fmla="*/ 1458 h 28"/>
                  <a:gd name="T8" fmla="*/ 567 w 23"/>
                  <a:gd name="T9" fmla="*/ 783 h 28"/>
                  <a:gd name="T10" fmla="*/ 162 w 23"/>
                  <a:gd name="T11" fmla="*/ 545 h 28"/>
                  <a:gd name="T12" fmla="*/ 81 w 23"/>
                  <a:gd name="T13" fmla="*/ 545 h 28"/>
                  <a:gd name="T14" fmla="*/ 0 w 23"/>
                  <a:gd name="T15" fmla="*/ 465 h 28"/>
                  <a:gd name="T16" fmla="*/ 891 w 23"/>
                  <a:gd name="T17" fmla="*/ 0 h 28"/>
                  <a:gd name="T18" fmla="*/ 972 w 23"/>
                  <a:gd name="T19" fmla="*/ 157 h 28"/>
                  <a:gd name="T20" fmla="*/ 891 w 23"/>
                  <a:gd name="T21" fmla="*/ 157 h 28"/>
                  <a:gd name="T22" fmla="*/ 891 w 23"/>
                  <a:gd name="T23" fmla="*/ 623 h 28"/>
                  <a:gd name="T24" fmla="*/ 1296 w 23"/>
                  <a:gd name="T25" fmla="*/ 1301 h 28"/>
                  <a:gd name="T26" fmla="*/ 1620 w 23"/>
                  <a:gd name="T27" fmla="*/ 1616 h 28"/>
                  <a:gd name="T28" fmla="*/ 1782 w 23"/>
                  <a:gd name="T29" fmla="*/ 1538 h 28"/>
                  <a:gd name="T30" fmla="*/ 1863 w 23"/>
                  <a:gd name="T31" fmla="*/ 1696 h 28"/>
                  <a:gd name="T32" fmla="*/ 972 w 23"/>
                  <a:gd name="T33" fmla="*/ 2161 h 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3" h="28">
                    <a:moveTo>
                      <a:pt x="12" y="28"/>
                    </a:moveTo>
                    <a:cubicBezTo>
                      <a:pt x="11" y="28"/>
                      <a:pt x="11" y="27"/>
                      <a:pt x="11" y="26"/>
                    </a:cubicBezTo>
                    <a:cubicBezTo>
                      <a:pt x="11" y="26"/>
                      <a:pt x="12" y="26"/>
                      <a:pt x="12" y="25"/>
                    </a:cubicBezTo>
                    <a:cubicBezTo>
                      <a:pt x="14" y="24"/>
                      <a:pt x="14" y="23"/>
                      <a:pt x="12" y="19"/>
                    </a:cubicBezTo>
                    <a:cubicBezTo>
                      <a:pt x="10" y="17"/>
                      <a:pt x="8" y="12"/>
                      <a:pt x="7" y="10"/>
                    </a:cubicBezTo>
                    <a:cubicBezTo>
                      <a:pt x="6" y="8"/>
                      <a:pt x="5" y="6"/>
                      <a:pt x="2" y="7"/>
                    </a:cubicBezTo>
                    <a:cubicBezTo>
                      <a:pt x="2" y="7"/>
                      <a:pt x="2" y="7"/>
                      <a:pt x="1" y="7"/>
                    </a:cubicBezTo>
                    <a:cubicBezTo>
                      <a:pt x="0" y="6"/>
                      <a:pt x="0" y="6"/>
                      <a:pt x="0" y="6"/>
                    </a:cubicBezTo>
                    <a:cubicBezTo>
                      <a:pt x="4" y="3"/>
                      <a:pt x="8" y="1"/>
                      <a:pt x="11" y="0"/>
                    </a:cubicBezTo>
                    <a:cubicBezTo>
                      <a:pt x="12" y="0"/>
                      <a:pt x="12" y="1"/>
                      <a:pt x="12" y="2"/>
                    </a:cubicBezTo>
                    <a:cubicBezTo>
                      <a:pt x="11" y="2"/>
                      <a:pt x="11" y="2"/>
                      <a:pt x="11" y="2"/>
                    </a:cubicBezTo>
                    <a:cubicBezTo>
                      <a:pt x="9" y="4"/>
                      <a:pt x="10" y="6"/>
                      <a:pt x="11" y="8"/>
                    </a:cubicBezTo>
                    <a:cubicBezTo>
                      <a:pt x="13" y="11"/>
                      <a:pt x="15" y="15"/>
                      <a:pt x="16" y="17"/>
                    </a:cubicBezTo>
                    <a:cubicBezTo>
                      <a:pt x="18" y="21"/>
                      <a:pt x="18" y="22"/>
                      <a:pt x="20" y="21"/>
                    </a:cubicBezTo>
                    <a:cubicBezTo>
                      <a:pt x="21" y="21"/>
                      <a:pt x="21" y="21"/>
                      <a:pt x="22" y="20"/>
                    </a:cubicBezTo>
                    <a:cubicBezTo>
                      <a:pt x="22" y="21"/>
                      <a:pt x="23" y="22"/>
                      <a:pt x="23" y="22"/>
                    </a:cubicBezTo>
                    <a:cubicBezTo>
                      <a:pt x="20" y="24"/>
                      <a:pt x="15" y="26"/>
                      <a:pt x="12"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24" name="Freeform 250">
                <a:extLst>
                  <a:ext uri="{FF2B5EF4-FFF2-40B4-BE49-F238E27FC236}">
                    <a16:creationId xmlns:a16="http://schemas.microsoft.com/office/drawing/2014/main" id="{9027C674-B4C0-7688-6986-7B5FA6EF61E7}"/>
                  </a:ext>
                </a:extLst>
              </p:cNvPr>
              <p:cNvSpPr>
                <a:spLocks/>
              </p:cNvSpPr>
              <p:nvPr/>
            </p:nvSpPr>
            <p:spPr bwMode="auto">
              <a:xfrm>
                <a:off x="18382" y="713"/>
                <a:ext cx="71" cy="87"/>
              </a:xfrm>
              <a:custGeom>
                <a:avLst/>
                <a:gdLst>
                  <a:gd name="T0" fmla="*/ 621 w 24"/>
                  <a:gd name="T1" fmla="*/ 2268 h 29"/>
                  <a:gd name="T2" fmla="*/ 385 w 24"/>
                  <a:gd name="T3" fmla="*/ 1863 h 29"/>
                  <a:gd name="T4" fmla="*/ 541 w 24"/>
                  <a:gd name="T5" fmla="*/ 1782 h 29"/>
                  <a:gd name="T6" fmla="*/ 1139 w 24"/>
                  <a:gd name="T7" fmla="*/ 2025 h 29"/>
                  <a:gd name="T8" fmla="*/ 1373 w 24"/>
                  <a:gd name="T9" fmla="*/ 1620 h 29"/>
                  <a:gd name="T10" fmla="*/ 858 w 24"/>
                  <a:gd name="T11" fmla="*/ 1377 h 29"/>
                  <a:gd name="T12" fmla="*/ 157 w 24"/>
                  <a:gd name="T13" fmla="*/ 1053 h 29"/>
                  <a:gd name="T14" fmla="*/ 621 w 24"/>
                  <a:gd name="T15" fmla="*/ 162 h 29"/>
                  <a:gd name="T16" fmla="*/ 1139 w 24"/>
                  <a:gd name="T17" fmla="*/ 0 h 29"/>
                  <a:gd name="T18" fmla="*/ 1296 w 24"/>
                  <a:gd name="T19" fmla="*/ 486 h 29"/>
                  <a:gd name="T20" fmla="*/ 1139 w 24"/>
                  <a:gd name="T21" fmla="*/ 567 h 29"/>
                  <a:gd name="T22" fmla="*/ 701 w 24"/>
                  <a:gd name="T23" fmla="*/ 324 h 29"/>
                  <a:gd name="T24" fmla="*/ 464 w 24"/>
                  <a:gd name="T25" fmla="*/ 729 h 29"/>
                  <a:gd name="T26" fmla="*/ 979 w 24"/>
                  <a:gd name="T27" fmla="*/ 972 h 29"/>
                  <a:gd name="T28" fmla="*/ 1680 w 24"/>
                  <a:gd name="T29" fmla="*/ 1377 h 29"/>
                  <a:gd name="T30" fmla="*/ 1216 w 24"/>
                  <a:gd name="T31" fmla="*/ 2187 h 29"/>
                  <a:gd name="T32" fmla="*/ 621 w 24"/>
                  <a:gd name="T33" fmla="*/ 2268 h 2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4" h="29">
                    <a:moveTo>
                      <a:pt x="8" y="28"/>
                    </a:moveTo>
                    <a:cubicBezTo>
                      <a:pt x="7" y="26"/>
                      <a:pt x="6" y="24"/>
                      <a:pt x="5" y="23"/>
                    </a:cubicBezTo>
                    <a:cubicBezTo>
                      <a:pt x="5" y="22"/>
                      <a:pt x="6" y="21"/>
                      <a:pt x="7" y="22"/>
                    </a:cubicBezTo>
                    <a:cubicBezTo>
                      <a:pt x="9" y="23"/>
                      <a:pt x="10" y="27"/>
                      <a:pt x="15" y="25"/>
                    </a:cubicBezTo>
                    <a:cubicBezTo>
                      <a:pt x="18" y="24"/>
                      <a:pt x="19" y="22"/>
                      <a:pt x="18" y="20"/>
                    </a:cubicBezTo>
                    <a:cubicBezTo>
                      <a:pt x="18" y="18"/>
                      <a:pt x="15" y="17"/>
                      <a:pt x="11" y="17"/>
                    </a:cubicBezTo>
                    <a:cubicBezTo>
                      <a:pt x="6" y="16"/>
                      <a:pt x="4" y="15"/>
                      <a:pt x="2" y="13"/>
                    </a:cubicBezTo>
                    <a:cubicBezTo>
                      <a:pt x="1" y="11"/>
                      <a:pt x="0" y="5"/>
                      <a:pt x="8" y="2"/>
                    </a:cubicBezTo>
                    <a:cubicBezTo>
                      <a:pt x="11" y="1"/>
                      <a:pt x="14" y="1"/>
                      <a:pt x="15" y="0"/>
                    </a:cubicBezTo>
                    <a:cubicBezTo>
                      <a:pt x="15" y="1"/>
                      <a:pt x="17" y="4"/>
                      <a:pt x="17" y="6"/>
                    </a:cubicBezTo>
                    <a:cubicBezTo>
                      <a:pt x="17" y="7"/>
                      <a:pt x="16" y="7"/>
                      <a:pt x="15" y="7"/>
                    </a:cubicBezTo>
                    <a:cubicBezTo>
                      <a:pt x="15" y="6"/>
                      <a:pt x="13" y="3"/>
                      <a:pt x="9" y="4"/>
                    </a:cubicBezTo>
                    <a:cubicBezTo>
                      <a:pt x="5" y="5"/>
                      <a:pt x="5" y="8"/>
                      <a:pt x="6" y="9"/>
                    </a:cubicBezTo>
                    <a:cubicBezTo>
                      <a:pt x="7" y="11"/>
                      <a:pt x="8" y="11"/>
                      <a:pt x="13" y="12"/>
                    </a:cubicBezTo>
                    <a:cubicBezTo>
                      <a:pt x="16" y="12"/>
                      <a:pt x="20" y="12"/>
                      <a:pt x="22" y="17"/>
                    </a:cubicBezTo>
                    <a:cubicBezTo>
                      <a:pt x="24" y="21"/>
                      <a:pt x="21" y="25"/>
                      <a:pt x="16" y="27"/>
                    </a:cubicBezTo>
                    <a:cubicBezTo>
                      <a:pt x="11" y="29"/>
                      <a:pt x="8" y="28"/>
                      <a:pt x="8"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25" name="Freeform 251">
                <a:extLst>
                  <a:ext uri="{FF2B5EF4-FFF2-40B4-BE49-F238E27FC236}">
                    <a16:creationId xmlns:a16="http://schemas.microsoft.com/office/drawing/2014/main" id="{54BAB23C-E219-444B-9D99-A6C28698D0D0}"/>
                  </a:ext>
                </a:extLst>
              </p:cNvPr>
              <p:cNvSpPr>
                <a:spLocks/>
              </p:cNvSpPr>
              <p:nvPr/>
            </p:nvSpPr>
            <p:spPr bwMode="auto">
              <a:xfrm>
                <a:off x="18241" y="785"/>
                <a:ext cx="81" cy="83"/>
              </a:xfrm>
              <a:custGeom>
                <a:avLst/>
                <a:gdLst>
                  <a:gd name="T0" fmla="*/ 1134 w 27"/>
                  <a:gd name="T1" fmla="*/ 2161 h 28"/>
                  <a:gd name="T2" fmla="*/ 810 w 27"/>
                  <a:gd name="T3" fmla="*/ 1847 h 28"/>
                  <a:gd name="T4" fmla="*/ 972 w 27"/>
                  <a:gd name="T5" fmla="*/ 1696 h 28"/>
                  <a:gd name="T6" fmla="*/ 1620 w 27"/>
                  <a:gd name="T7" fmla="*/ 1776 h 28"/>
                  <a:gd name="T8" fmla="*/ 1782 w 27"/>
                  <a:gd name="T9" fmla="*/ 1378 h 28"/>
                  <a:gd name="T10" fmla="*/ 1134 w 27"/>
                  <a:gd name="T11" fmla="*/ 1221 h 28"/>
                  <a:gd name="T12" fmla="*/ 405 w 27"/>
                  <a:gd name="T13" fmla="*/ 1141 h 28"/>
                  <a:gd name="T14" fmla="*/ 567 w 27"/>
                  <a:gd name="T15" fmla="*/ 237 h 28"/>
                  <a:gd name="T16" fmla="*/ 1053 w 27"/>
                  <a:gd name="T17" fmla="*/ 0 h 28"/>
                  <a:gd name="T18" fmla="*/ 1377 w 27"/>
                  <a:gd name="T19" fmla="*/ 317 h 28"/>
                  <a:gd name="T20" fmla="*/ 1215 w 27"/>
                  <a:gd name="T21" fmla="*/ 385 h 28"/>
                  <a:gd name="T22" fmla="*/ 729 w 27"/>
                  <a:gd name="T23" fmla="*/ 385 h 28"/>
                  <a:gd name="T24" fmla="*/ 567 w 27"/>
                  <a:gd name="T25" fmla="*/ 783 h 28"/>
                  <a:gd name="T26" fmla="*/ 1134 w 27"/>
                  <a:gd name="T27" fmla="*/ 863 h 28"/>
                  <a:gd name="T28" fmla="*/ 2025 w 27"/>
                  <a:gd name="T29" fmla="*/ 1020 h 28"/>
                  <a:gd name="T30" fmla="*/ 1782 w 27"/>
                  <a:gd name="T31" fmla="*/ 1924 h 28"/>
                  <a:gd name="T32" fmla="*/ 1134 w 27"/>
                  <a:gd name="T33" fmla="*/ 2161 h 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7" h="28">
                    <a:moveTo>
                      <a:pt x="14" y="28"/>
                    </a:moveTo>
                    <a:cubicBezTo>
                      <a:pt x="12" y="27"/>
                      <a:pt x="11" y="25"/>
                      <a:pt x="10" y="24"/>
                    </a:cubicBezTo>
                    <a:cubicBezTo>
                      <a:pt x="10" y="23"/>
                      <a:pt x="11" y="22"/>
                      <a:pt x="12" y="22"/>
                    </a:cubicBezTo>
                    <a:cubicBezTo>
                      <a:pt x="14" y="23"/>
                      <a:pt x="16" y="26"/>
                      <a:pt x="20" y="23"/>
                    </a:cubicBezTo>
                    <a:cubicBezTo>
                      <a:pt x="23" y="21"/>
                      <a:pt x="23" y="19"/>
                      <a:pt x="22" y="18"/>
                    </a:cubicBezTo>
                    <a:cubicBezTo>
                      <a:pt x="21" y="15"/>
                      <a:pt x="18" y="15"/>
                      <a:pt x="14" y="16"/>
                    </a:cubicBezTo>
                    <a:cubicBezTo>
                      <a:pt x="9" y="17"/>
                      <a:pt x="6" y="17"/>
                      <a:pt x="5" y="15"/>
                    </a:cubicBezTo>
                    <a:cubicBezTo>
                      <a:pt x="3" y="13"/>
                      <a:pt x="0" y="8"/>
                      <a:pt x="7" y="3"/>
                    </a:cubicBezTo>
                    <a:cubicBezTo>
                      <a:pt x="10" y="1"/>
                      <a:pt x="12" y="0"/>
                      <a:pt x="13" y="0"/>
                    </a:cubicBezTo>
                    <a:cubicBezTo>
                      <a:pt x="14" y="0"/>
                      <a:pt x="16" y="3"/>
                      <a:pt x="17" y="4"/>
                    </a:cubicBezTo>
                    <a:cubicBezTo>
                      <a:pt x="17" y="5"/>
                      <a:pt x="16" y="5"/>
                      <a:pt x="15" y="5"/>
                    </a:cubicBezTo>
                    <a:cubicBezTo>
                      <a:pt x="15" y="5"/>
                      <a:pt x="12" y="2"/>
                      <a:pt x="9" y="5"/>
                    </a:cubicBezTo>
                    <a:cubicBezTo>
                      <a:pt x="5" y="7"/>
                      <a:pt x="6" y="9"/>
                      <a:pt x="7" y="10"/>
                    </a:cubicBezTo>
                    <a:cubicBezTo>
                      <a:pt x="8" y="12"/>
                      <a:pt x="10" y="12"/>
                      <a:pt x="14" y="11"/>
                    </a:cubicBezTo>
                    <a:cubicBezTo>
                      <a:pt x="18" y="10"/>
                      <a:pt x="22" y="9"/>
                      <a:pt x="25" y="13"/>
                    </a:cubicBezTo>
                    <a:cubicBezTo>
                      <a:pt x="27" y="17"/>
                      <a:pt x="26" y="22"/>
                      <a:pt x="22" y="25"/>
                    </a:cubicBezTo>
                    <a:cubicBezTo>
                      <a:pt x="17" y="28"/>
                      <a:pt x="14" y="28"/>
                      <a:pt x="14"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26" name="Freeform 252">
                <a:extLst>
                  <a:ext uri="{FF2B5EF4-FFF2-40B4-BE49-F238E27FC236}">
                    <a16:creationId xmlns:a16="http://schemas.microsoft.com/office/drawing/2014/main" id="{49330855-4A50-0F04-FBF7-12E307B55356}"/>
                  </a:ext>
                </a:extLst>
              </p:cNvPr>
              <p:cNvSpPr>
                <a:spLocks/>
              </p:cNvSpPr>
              <p:nvPr/>
            </p:nvSpPr>
            <p:spPr bwMode="auto">
              <a:xfrm>
                <a:off x="18962" y="1416"/>
                <a:ext cx="108" cy="117"/>
              </a:xfrm>
              <a:custGeom>
                <a:avLst/>
                <a:gdLst>
                  <a:gd name="T0" fmla="*/ 1053 w 36"/>
                  <a:gd name="T1" fmla="*/ 0 h 39"/>
                  <a:gd name="T2" fmla="*/ 1215 w 36"/>
                  <a:gd name="T3" fmla="*/ 81 h 39"/>
                  <a:gd name="T4" fmla="*/ 1134 w 36"/>
                  <a:gd name="T5" fmla="*/ 162 h 39"/>
                  <a:gd name="T6" fmla="*/ 1458 w 36"/>
                  <a:gd name="T7" fmla="*/ 567 h 39"/>
                  <a:gd name="T8" fmla="*/ 2268 w 36"/>
                  <a:gd name="T9" fmla="*/ 891 h 39"/>
                  <a:gd name="T10" fmla="*/ 2673 w 36"/>
                  <a:gd name="T11" fmla="*/ 891 h 39"/>
                  <a:gd name="T12" fmla="*/ 2754 w 36"/>
                  <a:gd name="T13" fmla="*/ 810 h 39"/>
                  <a:gd name="T14" fmla="*/ 2916 w 36"/>
                  <a:gd name="T15" fmla="*/ 891 h 39"/>
                  <a:gd name="T16" fmla="*/ 2673 w 36"/>
                  <a:gd name="T17" fmla="*/ 1458 h 39"/>
                  <a:gd name="T18" fmla="*/ 2592 w 36"/>
                  <a:gd name="T19" fmla="*/ 1539 h 39"/>
                  <a:gd name="T20" fmla="*/ 2430 w 36"/>
                  <a:gd name="T21" fmla="*/ 1539 h 39"/>
                  <a:gd name="T22" fmla="*/ 648 w 36"/>
                  <a:gd name="T23" fmla="*/ 1944 h 39"/>
                  <a:gd name="T24" fmla="*/ 1377 w 36"/>
                  <a:gd name="T25" fmla="*/ 2430 h 39"/>
                  <a:gd name="T26" fmla="*/ 1863 w 36"/>
                  <a:gd name="T27" fmla="*/ 2511 h 39"/>
                  <a:gd name="T28" fmla="*/ 1944 w 36"/>
                  <a:gd name="T29" fmla="*/ 2349 h 39"/>
                  <a:gd name="T30" fmla="*/ 2106 w 36"/>
                  <a:gd name="T31" fmla="*/ 2511 h 39"/>
                  <a:gd name="T32" fmla="*/ 1620 w 36"/>
                  <a:gd name="T33" fmla="*/ 3159 h 39"/>
                  <a:gd name="T34" fmla="*/ 1458 w 36"/>
                  <a:gd name="T35" fmla="*/ 3078 h 39"/>
                  <a:gd name="T36" fmla="*/ 1539 w 36"/>
                  <a:gd name="T37" fmla="*/ 2997 h 39"/>
                  <a:gd name="T38" fmla="*/ 1296 w 36"/>
                  <a:gd name="T39" fmla="*/ 2592 h 39"/>
                  <a:gd name="T40" fmla="*/ 81 w 36"/>
                  <a:gd name="T41" fmla="*/ 1863 h 39"/>
                  <a:gd name="T42" fmla="*/ 81 w 36"/>
                  <a:gd name="T43" fmla="*/ 1701 h 39"/>
                  <a:gd name="T44" fmla="*/ 2349 w 36"/>
                  <a:gd name="T45" fmla="*/ 1134 h 39"/>
                  <a:gd name="T46" fmla="*/ 1377 w 36"/>
                  <a:gd name="T47" fmla="*/ 729 h 39"/>
                  <a:gd name="T48" fmla="*/ 891 w 36"/>
                  <a:gd name="T49" fmla="*/ 729 h 39"/>
                  <a:gd name="T50" fmla="*/ 891 w 36"/>
                  <a:gd name="T51" fmla="*/ 810 h 39"/>
                  <a:gd name="T52" fmla="*/ 729 w 36"/>
                  <a:gd name="T53" fmla="*/ 729 h 39"/>
                  <a:gd name="T54" fmla="*/ 1053 w 36"/>
                  <a:gd name="T55" fmla="*/ 0 h 3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6" h="39">
                    <a:moveTo>
                      <a:pt x="13" y="0"/>
                    </a:moveTo>
                    <a:cubicBezTo>
                      <a:pt x="14" y="0"/>
                      <a:pt x="15" y="0"/>
                      <a:pt x="15" y="1"/>
                    </a:cubicBezTo>
                    <a:cubicBezTo>
                      <a:pt x="15" y="1"/>
                      <a:pt x="15" y="2"/>
                      <a:pt x="14" y="2"/>
                    </a:cubicBezTo>
                    <a:cubicBezTo>
                      <a:pt x="14" y="4"/>
                      <a:pt x="15" y="5"/>
                      <a:pt x="18" y="7"/>
                    </a:cubicBezTo>
                    <a:cubicBezTo>
                      <a:pt x="21" y="8"/>
                      <a:pt x="25" y="10"/>
                      <a:pt x="28" y="11"/>
                    </a:cubicBezTo>
                    <a:cubicBezTo>
                      <a:pt x="30" y="12"/>
                      <a:pt x="32" y="13"/>
                      <a:pt x="33" y="11"/>
                    </a:cubicBezTo>
                    <a:cubicBezTo>
                      <a:pt x="33" y="11"/>
                      <a:pt x="34" y="11"/>
                      <a:pt x="34" y="10"/>
                    </a:cubicBezTo>
                    <a:cubicBezTo>
                      <a:pt x="35" y="10"/>
                      <a:pt x="35" y="10"/>
                      <a:pt x="36" y="11"/>
                    </a:cubicBezTo>
                    <a:cubicBezTo>
                      <a:pt x="35" y="12"/>
                      <a:pt x="34" y="16"/>
                      <a:pt x="33" y="18"/>
                    </a:cubicBezTo>
                    <a:cubicBezTo>
                      <a:pt x="32" y="18"/>
                      <a:pt x="32" y="18"/>
                      <a:pt x="32" y="19"/>
                    </a:cubicBezTo>
                    <a:cubicBezTo>
                      <a:pt x="32" y="19"/>
                      <a:pt x="31" y="19"/>
                      <a:pt x="30" y="19"/>
                    </a:cubicBezTo>
                    <a:cubicBezTo>
                      <a:pt x="29" y="19"/>
                      <a:pt x="10" y="23"/>
                      <a:pt x="8" y="24"/>
                    </a:cubicBezTo>
                    <a:cubicBezTo>
                      <a:pt x="10" y="25"/>
                      <a:pt x="16" y="29"/>
                      <a:pt x="17" y="30"/>
                    </a:cubicBezTo>
                    <a:cubicBezTo>
                      <a:pt x="20" y="32"/>
                      <a:pt x="21" y="33"/>
                      <a:pt x="23" y="31"/>
                    </a:cubicBezTo>
                    <a:cubicBezTo>
                      <a:pt x="23" y="30"/>
                      <a:pt x="24" y="30"/>
                      <a:pt x="24" y="29"/>
                    </a:cubicBezTo>
                    <a:cubicBezTo>
                      <a:pt x="25" y="29"/>
                      <a:pt x="25" y="30"/>
                      <a:pt x="26" y="31"/>
                    </a:cubicBezTo>
                    <a:cubicBezTo>
                      <a:pt x="24" y="34"/>
                      <a:pt x="21" y="37"/>
                      <a:pt x="20" y="39"/>
                    </a:cubicBezTo>
                    <a:cubicBezTo>
                      <a:pt x="19" y="39"/>
                      <a:pt x="18" y="39"/>
                      <a:pt x="18" y="38"/>
                    </a:cubicBezTo>
                    <a:cubicBezTo>
                      <a:pt x="19" y="37"/>
                      <a:pt x="19" y="37"/>
                      <a:pt x="19" y="37"/>
                    </a:cubicBezTo>
                    <a:cubicBezTo>
                      <a:pt x="20" y="35"/>
                      <a:pt x="19" y="35"/>
                      <a:pt x="16" y="32"/>
                    </a:cubicBezTo>
                    <a:cubicBezTo>
                      <a:pt x="13" y="31"/>
                      <a:pt x="2" y="23"/>
                      <a:pt x="1" y="23"/>
                    </a:cubicBezTo>
                    <a:cubicBezTo>
                      <a:pt x="1" y="22"/>
                      <a:pt x="0" y="21"/>
                      <a:pt x="1" y="21"/>
                    </a:cubicBezTo>
                    <a:cubicBezTo>
                      <a:pt x="5" y="20"/>
                      <a:pt x="27" y="15"/>
                      <a:pt x="29" y="14"/>
                    </a:cubicBezTo>
                    <a:cubicBezTo>
                      <a:pt x="27" y="14"/>
                      <a:pt x="19" y="10"/>
                      <a:pt x="17" y="9"/>
                    </a:cubicBezTo>
                    <a:cubicBezTo>
                      <a:pt x="13" y="7"/>
                      <a:pt x="12" y="7"/>
                      <a:pt x="11" y="9"/>
                    </a:cubicBezTo>
                    <a:cubicBezTo>
                      <a:pt x="11" y="10"/>
                      <a:pt x="11" y="10"/>
                      <a:pt x="11" y="10"/>
                    </a:cubicBezTo>
                    <a:cubicBezTo>
                      <a:pt x="10" y="10"/>
                      <a:pt x="9" y="10"/>
                      <a:pt x="9" y="9"/>
                    </a:cubicBezTo>
                    <a:cubicBezTo>
                      <a:pt x="10" y="7"/>
                      <a:pt x="12" y="2"/>
                      <a:pt x="13"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27" name="Freeform 253">
                <a:extLst>
                  <a:ext uri="{FF2B5EF4-FFF2-40B4-BE49-F238E27FC236}">
                    <a16:creationId xmlns:a16="http://schemas.microsoft.com/office/drawing/2014/main" id="{3EE98C06-500D-25C9-BF6A-B7FEA9F5377E}"/>
                  </a:ext>
                </a:extLst>
              </p:cNvPr>
              <p:cNvSpPr>
                <a:spLocks/>
              </p:cNvSpPr>
              <p:nvPr/>
            </p:nvSpPr>
            <p:spPr bwMode="auto">
              <a:xfrm>
                <a:off x="18043" y="1084"/>
                <a:ext cx="90" cy="108"/>
              </a:xfrm>
              <a:custGeom>
                <a:avLst/>
                <a:gdLst>
                  <a:gd name="T0" fmla="*/ 2025 w 30"/>
                  <a:gd name="T1" fmla="*/ 2916 h 36"/>
                  <a:gd name="T2" fmla="*/ 1863 w 30"/>
                  <a:gd name="T3" fmla="*/ 2916 h 36"/>
                  <a:gd name="T4" fmla="*/ 1863 w 30"/>
                  <a:gd name="T5" fmla="*/ 2754 h 36"/>
                  <a:gd name="T6" fmla="*/ 1458 w 30"/>
                  <a:gd name="T7" fmla="*/ 2511 h 36"/>
                  <a:gd name="T8" fmla="*/ 648 w 30"/>
                  <a:gd name="T9" fmla="*/ 2430 h 36"/>
                  <a:gd name="T10" fmla="*/ 162 w 30"/>
                  <a:gd name="T11" fmla="*/ 2592 h 36"/>
                  <a:gd name="T12" fmla="*/ 162 w 30"/>
                  <a:gd name="T13" fmla="*/ 2673 h 36"/>
                  <a:gd name="T14" fmla="*/ 0 w 30"/>
                  <a:gd name="T15" fmla="*/ 2673 h 36"/>
                  <a:gd name="T16" fmla="*/ 81 w 30"/>
                  <a:gd name="T17" fmla="*/ 2025 h 36"/>
                  <a:gd name="T18" fmla="*/ 81 w 30"/>
                  <a:gd name="T19" fmla="*/ 1944 h 36"/>
                  <a:gd name="T20" fmla="*/ 243 w 30"/>
                  <a:gd name="T21" fmla="*/ 1863 h 36"/>
                  <a:gd name="T22" fmla="*/ 1782 w 30"/>
                  <a:gd name="T23" fmla="*/ 891 h 36"/>
                  <a:gd name="T24" fmla="*/ 891 w 30"/>
                  <a:gd name="T25" fmla="*/ 729 h 36"/>
                  <a:gd name="T26" fmla="*/ 486 w 30"/>
                  <a:gd name="T27" fmla="*/ 810 h 36"/>
                  <a:gd name="T28" fmla="*/ 405 w 30"/>
                  <a:gd name="T29" fmla="*/ 891 h 36"/>
                  <a:gd name="T30" fmla="*/ 243 w 30"/>
                  <a:gd name="T31" fmla="*/ 891 h 36"/>
                  <a:gd name="T32" fmla="*/ 486 w 30"/>
                  <a:gd name="T33" fmla="*/ 81 h 36"/>
                  <a:gd name="T34" fmla="*/ 648 w 30"/>
                  <a:gd name="T35" fmla="*/ 81 h 36"/>
                  <a:gd name="T36" fmla="*/ 567 w 30"/>
                  <a:gd name="T37" fmla="*/ 243 h 36"/>
                  <a:gd name="T38" fmla="*/ 972 w 30"/>
                  <a:gd name="T39" fmla="*/ 486 h 36"/>
                  <a:gd name="T40" fmla="*/ 2349 w 30"/>
                  <a:gd name="T41" fmla="*/ 810 h 36"/>
                  <a:gd name="T42" fmla="*/ 2430 w 30"/>
                  <a:gd name="T43" fmla="*/ 972 h 36"/>
                  <a:gd name="T44" fmla="*/ 486 w 30"/>
                  <a:gd name="T45" fmla="*/ 2187 h 36"/>
                  <a:gd name="T46" fmla="*/ 1458 w 30"/>
                  <a:gd name="T47" fmla="*/ 2349 h 36"/>
                  <a:gd name="T48" fmla="*/ 1944 w 30"/>
                  <a:gd name="T49" fmla="*/ 2187 h 36"/>
                  <a:gd name="T50" fmla="*/ 1944 w 30"/>
                  <a:gd name="T51" fmla="*/ 2025 h 36"/>
                  <a:gd name="T52" fmla="*/ 2106 w 30"/>
                  <a:gd name="T53" fmla="*/ 2106 h 36"/>
                  <a:gd name="T54" fmla="*/ 2025 w 30"/>
                  <a:gd name="T55" fmla="*/ 2916 h 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0" h="36">
                    <a:moveTo>
                      <a:pt x="25" y="36"/>
                    </a:moveTo>
                    <a:cubicBezTo>
                      <a:pt x="24" y="36"/>
                      <a:pt x="23" y="36"/>
                      <a:pt x="23" y="36"/>
                    </a:cubicBezTo>
                    <a:cubicBezTo>
                      <a:pt x="23" y="35"/>
                      <a:pt x="23" y="35"/>
                      <a:pt x="23" y="34"/>
                    </a:cubicBezTo>
                    <a:cubicBezTo>
                      <a:pt x="23" y="32"/>
                      <a:pt x="22" y="32"/>
                      <a:pt x="18" y="31"/>
                    </a:cubicBezTo>
                    <a:cubicBezTo>
                      <a:pt x="15" y="31"/>
                      <a:pt x="10" y="30"/>
                      <a:pt x="8" y="30"/>
                    </a:cubicBezTo>
                    <a:cubicBezTo>
                      <a:pt x="5" y="30"/>
                      <a:pt x="3" y="29"/>
                      <a:pt x="2" y="32"/>
                    </a:cubicBezTo>
                    <a:cubicBezTo>
                      <a:pt x="2" y="32"/>
                      <a:pt x="2" y="32"/>
                      <a:pt x="2" y="33"/>
                    </a:cubicBezTo>
                    <a:cubicBezTo>
                      <a:pt x="1" y="33"/>
                      <a:pt x="0" y="33"/>
                      <a:pt x="0" y="33"/>
                    </a:cubicBezTo>
                    <a:cubicBezTo>
                      <a:pt x="0" y="31"/>
                      <a:pt x="0" y="27"/>
                      <a:pt x="1" y="25"/>
                    </a:cubicBezTo>
                    <a:cubicBezTo>
                      <a:pt x="1" y="25"/>
                      <a:pt x="1" y="25"/>
                      <a:pt x="1" y="24"/>
                    </a:cubicBezTo>
                    <a:cubicBezTo>
                      <a:pt x="1" y="24"/>
                      <a:pt x="2" y="24"/>
                      <a:pt x="3" y="23"/>
                    </a:cubicBezTo>
                    <a:cubicBezTo>
                      <a:pt x="4" y="23"/>
                      <a:pt x="20" y="13"/>
                      <a:pt x="22" y="11"/>
                    </a:cubicBezTo>
                    <a:cubicBezTo>
                      <a:pt x="20" y="11"/>
                      <a:pt x="13" y="9"/>
                      <a:pt x="11" y="9"/>
                    </a:cubicBezTo>
                    <a:cubicBezTo>
                      <a:pt x="8" y="8"/>
                      <a:pt x="6" y="8"/>
                      <a:pt x="6" y="10"/>
                    </a:cubicBezTo>
                    <a:cubicBezTo>
                      <a:pt x="6" y="11"/>
                      <a:pt x="5" y="11"/>
                      <a:pt x="5" y="11"/>
                    </a:cubicBezTo>
                    <a:cubicBezTo>
                      <a:pt x="5" y="12"/>
                      <a:pt x="4" y="12"/>
                      <a:pt x="3" y="11"/>
                    </a:cubicBezTo>
                    <a:cubicBezTo>
                      <a:pt x="4" y="7"/>
                      <a:pt x="5" y="3"/>
                      <a:pt x="6" y="1"/>
                    </a:cubicBezTo>
                    <a:cubicBezTo>
                      <a:pt x="6" y="0"/>
                      <a:pt x="7" y="1"/>
                      <a:pt x="8" y="1"/>
                    </a:cubicBezTo>
                    <a:cubicBezTo>
                      <a:pt x="8" y="2"/>
                      <a:pt x="7" y="2"/>
                      <a:pt x="7" y="3"/>
                    </a:cubicBezTo>
                    <a:cubicBezTo>
                      <a:pt x="7" y="4"/>
                      <a:pt x="8" y="5"/>
                      <a:pt x="12" y="6"/>
                    </a:cubicBezTo>
                    <a:cubicBezTo>
                      <a:pt x="15" y="7"/>
                      <a:pt x="28" y="10"/>
                      <a:pt x="29" y="10"/>
                    </a:cubicBezTo>
                    <a:cubicBezTo>
                      <a:pt x="30" y="11"/>
                      <a:pt x="30" y="11"/>
                      <a:pt x="30" y="12"/>
                    </a:cubicBezTo>
                    <a:cubicBezTo>
                      <a:pt x="26" y="14"/>
                      <a:pt x="7" y="27"/>
                      <a:pt x="6" y="27"/>
                    </a:cubicBezTo>
                    <a:cubicBezTo>
                      <a:pt x="7" y="28"/>
                      <a:pt x="16" y="28"/>
                      <a:pt x="18" y="29"/>
                    </a:cubicBezTo>
                    <a:cubicBezTo>
                      <a:pt x="22" y="29"/>
                      <a:pt x="23" y="28"/>
                      <a:pt x="24" y="27"/>
                    </a:cubicBezTo>
                    <a:cubicBezTo>
                      <a:pt x="24" y="26"/>
                      <a:pt x="24" y="26"/>
                      <a:pt x="24" y="25"/>
                    </a:cubicBezTo>
                    <a:cubicBezTo>
                      <a:pt x="25" y="25"/>
                      <a:pt x="26" y="25"/>
                      <a:pt x="26" y="26"/>
                    </a:cubicBezTo>
                    <a:cubicBezTo>
                      <a:pt x="26" y="28"/>
                      <a:pt x="25" y="34"/>
                      <a:pt x="25" y="3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28" name="Freeform 254">
                <a:extLst>
                  <a:ext uri="{FF2B5EF4-FFF2-40B4-BE49-F238E27FC236}">
                    <a16:creationId xmlns:a16="http://schemas.microsoft.com/office/drawing/2014/main" id="{65AC34A5-97F6-8BAF-9BC5-75F74C2C1D1A}"/>
                  </a:ext>
                </a:extLst>
              </p:cNvPr>
              <p:cNvSpPr>
                <a:spLocks/>
              </p:cNvSpPr>
              <p:nvPr/>
            </p:nvSpPr>
            <p:spPr bwMode="auto">
              <a:xfrm>
                <a:off x="18151" y="832"/>
                <a:ext cx="111" cy="120"/>
              </a:xfrm>
              <a:custGeom>
                <a:avLst/>
                <a:gdLst>
                  <a:gd name="T0" fmla="*/ 1620 w 37"/>
                  <a:gd name="T1" fmla="*/ 3240 h 40"/>
                  <a:gd name="T2" fmla="*/ 1458 w 37"/>
                  <a:gd name="T3" fmla="*/ 3159 h 40"/>
                  <a:gd name="T4" fmla="*/ 1539 w 37"/>
                  <a:gd name="T5" fmla="*/ 3078 h 40"/>
                  <a:gd name="T6" fmla="*/ 1296 w 37"/>
                  <a:gd name="T7" fmla="*/ 2592 h 40"/>
                  <a:gd name="T8" fmla="*/ 648 w 37"/>
                  <a:gd name="T9" fmla="*/ 2106 h 40"/>
                  <a:gd name="T10" fmla="*/ 162 w 37"/>
                  <a:gd name="T11" fmla="*/ 1944 h 40"/>
                  <a:gd name="T12" fmla="*/ 162 w 37"/>
                  <a:gd name="T13" fmla="*/ 2025 h 40"/>
                  <a:gd name="T14" fmla="*/ 0 w 37"/>
                  <a:gd name="T15" fmla="*/ 1944 h 40"/>
                  <a:gd name="T16" fmla="*/ 324 w 37"/>
                  <a:gd name="T17" fmla="*/ 1458 h 40"/>
                  <a:gd name="T18" fmla="*/ 405 w 37"/>
                  <a:gd name="T19" fmla="*/ 1377 h 40"/>
                  <a:gd name="T20" fmla="*/ 648 w 37"/>
                  <a:gd name="T21" fmla="*/ 1377 h 40"/>
                  <a:gd name="T22" fmla="*/ 2430 w 37"/>
                  <a:gd name="T23" fmla="*/ 1458 h 40"/>
                  <a:gd name="T24" fmla="*/ 1782 w 37"/>
                  <a:gd name="T25" fmla="*/ 810 h 40"/>
                  <a:gd name="T26" fmla="*/ 1377 w 37"/>
                  <a:gd name="T27" fmla="*/ 648 h 40"/>
                  <a:gd name="T28" fmla="*/ 1296 w 37"/>
                  <a:gd name="T29" fmla="*/ 729 h 40"/>
                  <a:gd name="T30" fmla="*/ 1134 w 37"/>
                  <a:gd name="T31" fmla="*/ 567 h 40"/>
                  <a:gd name="T32" fmla="*/ 1782 w 37"/>
                  <a:gd name="T33" fmla="*/ 0 h 40"/>
                  <a:gd name="T34" fmla="*/ 1863 w 37"/>
                  <a:gd name="T35" fmla="*/ 162 h 40"/>
                  <a:gd name="T36" fmla="*/ 1782 w 37"/>
                  <a:gd name="T37" fmla="*/ 162 h 40"/>
                  <a:gd name="T38" fmla="*/ 1944 w 37"/>
                  <a:gd name="T39" fmla="*/ 648 h 40"/>
                  <a:gd name="T40" fmla="*/ 2997 w 37"/>
                  <a:gd name="T41" fmla="*/ 1701 h 40"/>
                  <a:gd name="T42" fmla="*/ 2916 w 37"/>
                  <a:gd name="T43" fmla="*/ 1782 h 40"/>
                  <a:gd name="T44" fmla="*/ 648 w 37"/>
                  <a:gd name="T45" fmla="*/ 1782 h 40"/>
                  <a:gd name="T46" fmla="*/ 1458 w 37"/>
                  <a:gd name="T47" fmla="*/ 2430 h 40"/>
                  <a:gd name="T48" fmla="*/ 1863 w 37"/>
                  <a:gd name="T49" fmla="*/ 2592 h 40"/>
                  <a:gd name="T50" fmla="*/ 1944 w 37"/>
                  <a:gd name="T51" fmla="*/ 2511 h 40"/>
                  <a:gd name="T52" fmla="*/ 2106 w 37"/>
                  <a:gd name="T53" fmla="*/ 2592 h 40"/>
                  <a:gd name="T54" fmla="*/ 1620 w 37"/>
                  <a:gd name="T55" fmla="*/ 3240 h 4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7" h="40">
                    <a:moveTo>
                      <a:pt x="20" y="40"/>
                    </a:moveTo>
                    <a:cubicBezTo>
                      <a:pt x="19" y="40"/>
                      <a:pt x="18" y="39"/>
                      <a:pt x="18" y="39"/>
                    </a:cubicBezTo>
                    <a:cubicBezTo>
                      <a:pt x="18" y="38"/>
                      <a:pt x="18" y="38"/>
                      <a:pt x="19" y="38"/>
                    </a:cubicBezTo>
                    <a:cubicBezTo>
                      <a:pt x="20" y="36"/>
                      <a:pt x="19" y="35"/>
                      <a:pt x="16" y="32"/>
                    </a:cubicBezTo>
                    <a:cubicBezTo>
                      <a:pt x="13" y="30"/>
                      <a:pt x="10" y="28"/>
                      <a:pt x="8" y="26"/>
                    </a:cubicBezTo>
                    <a:cubicBezTo>
                      <a:pt x="5" y="24"/>
                      <a:pt x="4" y="23"/>
                      <a:pt x="2" y="24"/>
                    </a:cubicBezTo>
                    <a:cubicBezTo>
                      <a:pt x="2" y="25"/>
                      <a:pt x="2" y="25"/>
                      <a:pt x="2" y="25"/>
                    </a:cubicBezTo>
                    <a:cubicBezTo>
                      <a:pt x="1" y="25"/>
                      <a:pt x="0" y="25"/>
                      <a:pt x="0" y="24"/>
                    </a:cubicBezTo>
                    <a:cubicBezTo>
                      <a:pt x="1" y="23"/>
                      <a:pt x="3" y="20"/>
                      <a:pt x="4" y="18"/>
                    </a:cubicBezTo>
                    <a:cubicBezTo>
                      <a:pt x="5" y="18"/>
                      <a:pt x="5" y="18"/>
                      <a:pt x="5" y="17"/>
                    </a:cubicBezTo>
                    <a:cubicBezTo>
                      <a:pt x="6" y="17"/>
                      <a:pt x="6" y="17"/>
                      <a:pt x="8" y="17"/>
                    </a:cubicBezTo>
                    <a:cubicBezTo>
                      <a:pt x="8" y="17"/>
                      <a:pt x="27" y="18"/>
                      <a:pt x="30" y="18"/>
                    </a:cubicBezTo>
                    <a:cubicBezTo>
                      <a:pt x="28" y="16"/>
                      <a:pt x="24" y="11"/>
                      <a:pt x="22" y="10"/>
                    </a:cubicBezTo>
                    <a:cubicBezTo>
                      <a:pt x="20" y="7"/>
                      <a:pt x="19" y="6"/>
                      <a:pt x="17" y="8"/>
                    </a:cubicBezTo>
                    <a:cubicBezTo>
                      <a:pt x="16" y="8"/>
                      <a:pt x="16" y="9"/>
                      <a:pt x="16" y="9"/>
                    </a:cubicBezTo>
                    <a:cubicBezTo>
                      <a:pt x="15" y="9"/>
                      <a:pt x="14" y="8"/>
                      <a:pt x="14" y="7"/>
                    </a:cubicBezTo>
                    <a:cubicBezTo>
                      <a:pt x="17" y="5"/>
                      <a:pt x="20" y="2"/>
                      <a:pt x="22" y="0"/>
                    </a:cubicBezTo>
                    <a:cubicBezTo>
                      <a:pt x="22" y="0"/>
                      <a:pt x="23" y="1"/>
                      <a:pt x="23" y="2"/>
                    </a:cubicBezTo>
                    <a:cubicBezTo>
                      <a:pt x="23" y="2"/>
                      <a:pt x="23" y="2"/>
                      <a:pt x="22" y="2"/>
                    </a:cubicBezTo>
                    <a:cubicBezTo>
                      <a:pt x="21" y="4"/>
                      <a:pt x="21" y="5"/>
                      <a:pt x="24" y="8"/>
                    </a:cubicBezTo>
                    <a:cubicBezTo>
                      <a:pt x="26" y="10"/>
                      <a:pt x="36" y="20"/>
                      <a:pt x="37" y="21"/>
                    </a:cubicBezTo>
                    <a:cubicBezTo>
                      <a:pt x="37" y="21"/>
                      <a:pt x="37" y="22"/>
                      <a:pt x="36" y="22"/>
                    </a:cubicBezTo>
                    <a:cubicBezTo>
                      <a:pt x="32" y="22"/>
                      <a:pt x="9" y="22"/>
                      <a:pt x="8" y="22"/>
                    </a:cubicBezTo>
                    <a:cubicBezTo>
                      <a:pt x="9" y="23"/>
                      <a:pt x="15" y="29"/>
                      <a:pt x="18" y="30"/>
                    </a:cubicBezTo>
                    <a:cubicBezTo>
                      <a:pt x="21" y="33"/>
                      <a:pt x="22" y="33"/>
                      <a:pt x="23" y="32"/>
                    </a:cubicBezTo>
                    <a:cubicBezTo>
                      <a:pt x="24" y="31"/>
                      <a:pt x="24" y="31"/>
                      <a:pt x="24" y="31"/>
                    </a:cubicBezTo>
                    <a:cubicBezTo>
                      <a:pt x="25" y="31"/>
                      <a:pt x="26" y="31"/>
                      <a:pt x="26" y="32"/>
                    </a:cubicBezTo>
                    <a:cubicBezTo>
                      <a:pt x="24" y="34"/>
                      <a:pt x="21" y="38"/>
                      <a:pt x="20" y="4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29" name="Freeform 255">
                <a:extLst>
                  <a:ext uri="{FF2B5EF4-FFF2-40B4-BE49-F238E27FC236}">
                    <a16:creationId xmlns:a16="http://schemas.microsoft.com/office/drawing/2014/main" id="{302B0937-D499-BA00-9D3F-08F39C73CD43}"/>
                  </a:ext>
                </a:extLst>
              </p:cNvPr>
              <p:cNvSpPr>
                <a:spLocks/>
              </p:cNvSpPr>
              <p:nvPr/>
            </p:nvSpPr>
            <p:spPr bwMode="auto">
              <a:xfrm>
                <a:off x="18073" y="1383"/>
                <a:ext cx="105" cy="114"/>
              </a:xfrm>
              <a:custGeom>
                <a:avLst/>
                <a:gdLst>
                  <a:gd name="T0" fmla="*/ 2430 w 35"/>
                  <a:gd name="T1" fmla="*/ 1296 h 38"/>
                  <a:gd name="T2" fmla="*/ 2268 w 35"/>
                  <a:gd name="T3" fmla="*/ 1296 h 38"/>
                  <a:gd name="T4" fmla="*/ 2268 w 35"/>
                  <a:gd name="T5" fmla="*/ 1458 h 38"/>
                  <a:gd name="T6" fmla="*/ 2025 w 35"/>
                  <a:gd name="T7" fmla="*/ 1782 h 38"/>
                  <a:gd name="T8" fmla="*/ 1701 w 35"/>
                  <a:gd name="T9" fmla="*/ 1944 h 38"/>
                  <a:gd name="T10" fmla="*/ 1215 w 35"/>
                  <a:gd name="T11" fmla="*/ 972 h 38"/>
                  <a:gd name="T12" fmla="*/ 1539 w 35"/>
                  <a:gd name="T13" fmla="*/ 810 h 38"/>
                  <a:gd name="T14" fmla="*/ 2025 w 35"/>
                  <a:gd name="T15" fmla="*/ 891 h 38"/>
                  <a:gd name="T16" fmla="*/ 2106 w 35"/>
                  <a:gd name="T17" fmla="*/ 972 h 38"/>
                  <a:gd name="T18" fmla="*/ 2268 w 35"/>
                  <a:gd name="T19" fmla="*/ 891 h 38"/>
                  <a:gd name="T20" fmla="*/ 1863 w 35"/>
                  <a:gd name="T21" fmla="*/ 0 h 38"/>
                  <a:gd name="T22" fmla="*/ 1701 w 35"/>
                  <a:gd name="T23" fmla="*/ 81 h 38"/>
                  <a:gd name="T24" fmla="*/ 1782 w 35"/>
                  <a:gd name="T25" fmla="*/ 162 h 38"/>
                  <a:gd name="T26" fmla="*/ 1458 w 35"/>
                  <a:gd name="T27" fmla="*/ 486 h 38"/>
                  <a:gd name="T28" fmla="*/ 648 w 35"/>
                  <a:gd name="T29" fmla="*/ 810 h 38"/>
                  <a:gd name="T30" fmla="*/ 162 w 35"/>
                  <a:gd name="T31" fmla="*/ 810 h 38"/>
                  <a:gd name="T32" fmla="*/ 162 w 35"/>
                  <a:gd name="T33" fmla="*/ 729 h 38"/>
                  <a:gd name="T34" fmla="*/ 0 w 35"/>
                  <a:gd name="T35" fmla="*/ 729 h 38"/>
                  <a:gd name="T36" fmla="*/ 324 w 35"/>
                  <a:gd name="T37" fmla="*/ 1620 h 38"/>
                  <a:gd name="T38" fmla="*/ 486 w 35"/>
                  <a:gd name="T39" fmla="*/ 1620 h 38"/>
                  <a:gd name="T40" fmla="*/ 486 w 35"/>
                  <a:gd name="T41" fmla="*/ 1539 h 38"/>
                  <a:gd name="T42" fmla="*/ 810 w 35"/>
                  <a:gd name="T43" fmla="*/ 1134 h 38"/>
                  <a:gd name="T44" fmla="*/ 1053 w 35"/>
                  <a:gd name="T45" fmla="*/ 1053 h 38"/>
                  <a:gd name="T46" fmla="*/ 1539 w 35"/>
                  <a:gd name="T47" fmla="*/ 2025 h 38"/>
                  <a:gd name="T48" fmla="*/ 1215 w 35"/>
                  <a:gd name="T49" fmla="*/ 2187 h 38"/>
                  <a:gd name="T50" fmla="*/ 810 w 35"/>
                  <a:gd name="T51" fmla="*/ 2187 h 38"/>
                  <a:gd name="T52" fmla="*/ 729 w 35"/>
                  <a:gd name="T53" fmla="*/ 2106 h 38"/>
                  <a:gd name="T54" fmla="*/ 567 w 35"/>
                  <a:gd name="T55" fmla="*/ 2187 h 38"/>
                  <a:gd name="T56" fmla="*/ 1053 w 35"/>
                  <a:gd name="T57" fmla="*/ 3078 h 38"/>
                  <a:gd name="T58" fmla="*/ 1215 w 35"/>
                  <a:gd name="T59" fmla="*/ 2997 h 38"/>
                  <a:gd name="T60" fmla="*/ 1134 w 35"/>
                  <a:gd name="T61" fmla="*/ 2916 h 38"/>
                  <a:gd name="T62" fmla="*/ 1458 w 35"/>
                  <a:gd name="T63" fmla="*/ 2511 h 38"/>
                  <a:gd name="T64" fmla="*/ 2187 w 35"/>
                  <a:gd name="T65" fmla="*/ 2106 h 38"/>
                  <a:gd name="T66" fmla="*/ 2673 w 35"/>
                  <a:gd name="T67" fmla="*/ 2106 h 38"/>
                  <a:gd name="T68" fmla="*/ 2673 w 35"/>
                  <a:gd name="T69" fmla="*/ 2187 h 38"/>
                  <a:gd name="T70" fmla="*/ 2835 w 35"/>
                  <a:gd name="T71" fmla="*/ 2106 h 38"/>
                  <a:gd name="T72" fmla="*/ 2430 w 35"/>
                  <a:gd name="T73" fmla="*/ 1296 h 3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35" h="38">
                    <a:moveTo>
                      <a:pt x="30" y="16"/>
                    </a:moveTo>
                    <a:cubicBezTo>
                      <a:pt x="29" y="15"/>
                      <a:pt x="28" y="16"/>
                      <a:pt x="28" y="16"/>
                    </a:cubicBezTo>
                    <a:cubicBezTo>
                      <a:pt x="28" y="17"/>
                      <a:pt x="28" y="17"/>
                      <a:pt x="28" y="18"/>
                    </a:cubicBezTo>
                    <a:cubicBezTo>
                      <a:pt x="29" y="20"/>
                      <a:pt x="28" y="20"/>
                      <a:pt x="25" y="22"/>
                    </a:cubicBezTo>
                    <a:cubicBezTo>
                      <a:pt x="24" y="23"/>
                      <a:pt x="22" y="23"/>
                      <a:pt x="21" y="24"/>
                    </a:cubicBezTo>
                    <a:cubicBezTo>
                      <a:pt x="15" y="12"/>
                      <a:pt x="15" y="12"/>
                      <a:pt x="15" y="12"/>
                    </a:cubicBezTo>
                    <a:cubicBezTo>
                      <a:pt x="17" y="11"/>
                      <a:pt x="18" y="11"/>
                      <a:pt x="19" y="10"/>
                    </a:cubicBezTo>
                    <a:cubicBezTo>
                      <a:pt x="23" y="9"/>
                      <a:pt x="24" y="9"/>
                      <a:pt x="25" y="11"/>
                    </a:cubicBezTo>
                    <a:cubicBezTo>
                      <a:pt x="25" y="11"/>
                      <a:pt x="25" y="11"/>
                      <a:pt x="26" y="12"/>
                    </a:cubicBezTo>
                    <a:cubicBezTo>
                      <a:pt x="26" y="12"/>
                      <a:pt x="27" y="11"/>
                      <a:pt x="28" y="11"/>
                    </a:cubicBezTo>
                    <a:cubicBezTo>
                      <a:pt x="26" y="8"/>
                      <a:pt x="24" y="3"/>
                      <a:pt x="23" y="0"/>
                    </a:cubicBezTo>
                    <a:cubicBezTo>
                      <a:pt x="23" y="0"/>
                      <a:pt x="21" y="0"/>
                      <a:pt x="21" y="1"/>
                    </a:cubicBezTo>
                    <a:cubicBezTo>
                      <a:pt x="21" y="1"/>
                      <a:pt x="21" y="2"/>
                      <a:pt x="22" y="2"/>
                    </a:cubicBezTo>
                    <a:cubicBezTo>
                      <a:pt x="22" y="4"/>
                      <a:pt x="21" y="5"/>
                      <a:pt x="18" y="6"/>
                    </a:cubicBezTo>
                    <a:cubicBezTo>
                      <a:pt x="16" y="7"/>
                      <a:pt x="11" y="9"/>
                      <a:pt x="8" y="10"/>
                    </a:cubicBezTo>
                    <a:cubicBezTo>
                      <a:pt x="5" y="11"/>
                      <a:pt x="3" y="12"/>
                      <a:pt x="2" y="10"/>
                    </a:cubicBezTo>
                    <a:cubicBezTo>
                      <a:pt x="2" y="9"/>
                      <a:pt x="2" y="9"/>
                      <a:pt x="2" y="9"/>
                    </a:cubicBezTo>
                    <a:cubicBezTo>
                      <a:pt x="1" y="8"/>
                      <a:pt x="0" y="9"/>
                      <a:pt x="0" y="9"/>
                    </a:cubicBezTo>
                    <a:cubicBezTo>
                      <a:pt x="1" y="12"/>
                      <a:pt x="2" y="16"/>
                      <a:pt x="4" y="20"/>
                    </a:cubicBezTo>
                    <a:cubicBezTo>
                      <a:pt x="5" y="21"/>
                      <a:pt x="6" y="20"/>
                      <a:pt x="6" y="20"/>
                    </a:cubicBezTo>
                    <a:cubicBezTo>
                      <a:pt x="6" y="19"/>
                      <a:pt x="6" y="19"/>
                      <a:pt x="6" y="19"/>
                    </a:cubicBezTo>
                    <a:cubicBezTo>
                      <a:pt x="5" y="16"/>
                      <a:pt x="7" y="16"/>
                      <a:pt x="10" y="14"/>
                    </a:cubicBezTo>
                    <a:cubicBezTo>
                      <a:pt x="10" y="14"/>
                      <a:pt x="12" y="14"/>
                      <a:pt x="13" y="13"/>
                    </a:cubicBezTo>
                    <a:cubicBezTo>
                      <a:pt x="19" y="25"/>
                      <a:pt x="19" y="25"/>
                      <a:pt x="19" y="25"/>
                    </a:cubicBezTo>
                    <a:cubicBezTo>
                      <a:pt x="18" y="26"/>
                      <a:pt x="16" y="26"/>
                      <a:pt x="15" y="27"/>
                    </a:cubicBezTo>
                    <a:cubicBezTo>
                      <a:pt x="13" y="28"/>
                      <a:pt x="11" y="29"/>
                      <a:pt x="10" y="27"/>
                    </a:cubicBezTo>
                    <a:cubicBezTo>
                      <a:pt x="10" y="27"/>
                      <a:pt x="10" y="27"/>
                      <a:pt x="9" y="26"/>
                    </a:cubicBezTo>
                    <a:cubicBezTo>
                      <a:pt x="8" y="26"/>
                      <a:pt x="7" y="27"/>
                      <a:pt x="7" y="27"/>
                    </a:cubicBezTo>
                    <a:cubicBezTo>
                      <a:pt x="9" y="30"/>
                      <a:pt x="11" y="34"/>
                      <a:pt x="13" y="38"/>
                    </a:cubicBezTo>
                    <a:cubicBezTo>
                      <a:pt x="13" y="38"/>
                      <a:pt x="15" y="38"/>
                      <a:pt x="15" y="37"/>
                    </a:cubicBezTo>
                    <a:cubicBezTo>
                      <a:pt x="15" y="36"/>
                      <a:pt x="15" y="36"/>
                      <a:pt x="14" y="36"/>
                    </a:cubicBezTo>
                    <a:cubicBezTo>
                      <a:pt x="13" y="34"/>
                      <a:pt x="15" y="33"/>
                      <a:pt x="18" y="31"/>
                    </a:cubicBezTo>
                    <a:cubicBezTo>
                      <a:pt x="19" y="30"/>
                      <a:pt x="24" y="28"/>
                      <a:pt x="27" y="26"/>
                    </a:cubicBezTo>
                    <a:cubicBezTo>
                      <a:pt x="31" y="24"/>
                      <a:pt x="31" y="24"/>
                      <a:pt x="33" y="26"/>
                    </a:cubicBezTo>
                    <a:cubicBezTo>
                      <a:pt x="33" y="27"/>
                      <a:pt x="33" y="27"/>
                      <a:pt x="33" y="27"/>
                    </a:cubicBezTo>
                    <a:cubicBezTo>
                      <a:pt x="34" y="27"/>
                      <a:pt x="35" y="27"/>
                      <a:pt x="35" y="26"/>
                    </a:cubicBezTo>
                    <a:cubicBezTo>
                      <a:pt x="33" y="23"/>
                      <a:pt x="31" y="18"/>
                      <a:pt x="30" y="1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30" name="Freeform 256">
                <a:extLst>
                  <a:ext uri="{FF2B5EF4-FFF2-40B4-BE49-F238E27FC236}">
                    <a16:creationId xmlns:a16="http://schemas.microsoft.com/office/drawing/2014/main" id="{E64DADFA-261F-465E-E102-1963E2995F40}"/>
                  </a:ext>
                </a:extLst>
              </p:cNvPr>
              <p:cNvSpPr>
                <a:spLocks/>
              </p:cNvSpPr>
              <p:nvPr/>
            </p:nvSpPr>
            <p:spPr bwMode="auto">
              <a:xfrm>
                <a:off x="18843" y="788"/>
                <a:ext cx="86" cy="95"/>
              </a:xfrm>
              <a:custGeom>
                <a:avLst/>
                <a:gdLst>
                  <a:gd name="T0" fmla="*/ 1302 w 29"/>
                  <a:gd name="T1" fmla="*/ 2247 h 32"/>
                  <a:gd name="T2" fmla="*/ 1145 w 29"/>
                  <a:gd name="T3" fmla="*/ 2485 h 32"/>
                  <a:gd name="T4" fmla="*/ 466 w 29"/>
                  <a:gd name="T5" fmla="*/ 2099 h 32"/>
                  <a:gd name="T6" fmla="*/ 0 w 29"/>
                  <a:gd name="T7" fmla="*/ 1101 h 32"/>
                  <a:gd name="T8" fmla="*/ 626 w 29"/>
                  <a:gd name="T9" fmla="*/ 238 h 32"/>
                  <a:gd name="T10" fmla="*/ 1776 w 29"/>
                  <a:gd name="T11" fmla="*/ 466 h 32"/>
                  <a:gd name="T12" fmla="*/ 2242 w 29"/>
                  <a:gd name="T13" fmla="*/ 944 h 32"/>
                  <a:gd name="T14" fmla="*/ 1925 w 29"/>
                  <a:gd name="T15" fmla="*/ 1383 h 32"/>
                  <a:gd name="T16" fmla="*/ 1856 w 29"/>
                  <a:gd name="T17" fmla="*/ 1303 h 32"/>
                  <a:gd name="T18" fmla="*/ 1925 w 29"/>
                  <a:gd name="T19" fmla="*/ 1021 h 32"/>
                  <a:gd name="T20" fmla="*/ 1619 w 29"/>
                  <a:gd name="T21" fmla="*/ 546 h 32"/>
                  <a:gd name="T22" fmla="*/ 546 w 29"/>
                  <a:gd name="T23" fmla="*/ 864 h 32"/>
                  <a:gd name="T24" fmla="*/ 626 w 29"/>
                  <a:gd name="T25" fmla="*/ 1939 h 32"/>
                  <a:gd name="T26" fmla="*/ 783 w 29"/>
                  <a:gd name="T27" fmla="*/ 2019 h 32"/>
                  <a:gd name="T28" fmla="*/ 1020 w 29"/>
                  <a:gd name="T29" fmla="*/ 2019 h 32"/>
                  <a:gd name="T30" fmla="*/ 1100 w 29"/>
                  <a:gd name="T31" fmla="*/ 1858 h 32"/>
                  <a:gd name="T32" fmla="*/ 1100 w 29"/>
                  <a:gd name="T33" fmla="*/ 1621 h 32"/>
                  <a:gd name="T34" fmla="*/ 1020 w 29"/>
                  <a:gd name="T35" fmla="*/ 1464 h 32"/>
                  <a:gd name="T36" fmla="*/ 1145 w 29"/>
                  <a:gd name="T37" fmla="*/ 1383 h 32"/>
                  <a:gd name="T38" fmla="*/ 1776 w 29"/>
                  <a:gd name="T39" fmla="*/ 1939 h 32"/>
                  <a:gd name="T40" fmla="*/ 1696 w 29"/>
                  <a:gd name="T41" fmla="*/ 2099 h 32"/>
                  <a:gd name="T42" fmla="*/ 1619 w 29"/>
                  <a:gd name="T43" fmla="*/ 2019 h 32"/>
                  <a:gd name="T44" fmla="*/ 1382 w 29"/>
                  <a:gd name="T45" fmla="*/ 2099 h 32"/>
                  <a:gd name="T46" fmla="*/ 1302 w 29"/>
                  <a:gd name="T47" fmla="*/ 2247 h 3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9" h="32">
                    <a:moveTo>
                      <a:pt x="17" y="29"/>
                    </a:moveTo>
                    <a:cubicBezTo>
                      <a:pt x="16" y="30"/>
                      <a:pt x="15" y="31"/>
                      <a:pt x="15" y="32"/>
                    </a:cubicBezTo>
                    <a:cubicBezTo>
                      <a:pt x="13" y="31"/>
                      <a:pt x="10" y="29"/>
                      <a:pt x="6" y="27"/>
                    </a:cubicBezTo>
                    <a:cubicBezTo>
                      <a:pt x="3" y="24"/>
                      <a:pt x="0" y="20"/>
                      <a:pt x="0" y="14"/>
                    </a:cubicBezTo>
                    <a:cubicBezTo>
                      <a:pt x="0" y="9"/>
                      <a:pt x="4" y="4"/>
                      <a:pt x="8" y="3"/>
                    </a:cubicBezTo>
                    <a:cubicBezTo>
                      <a:pt x="14" y="0"/>
                      <a:pt x="19" y="3"/>
                      <a:pt x="23" y="6"/>
                    </a:cubicBezTo>
                    <a:cubicBezTo>
                      <a:pt x="27" y="9"/>
                      <a:pt x="29" y="11"/>
                      <a:pt x="29" y="12"/>
                    </a:cubicBezTo>
                    <a:cubicBezTo>
                      <a:pt x="28" y="14"/>
                      <a:pt x="27" y="16"/>
                      <a:pt x="25" y="18"/>
                    </a:cubicBezTo>
                    <a:cubicBezTo>
                      <a:pt x="25" y="18"/>
                      <a:pt x="24" y="18"/>
                      <a:pt x="24" y="17"/>
                    </a:cubicBezTo>
                    <a:cubicBezTo>
                      <a:pt x="24" y="16"/>
                      <a:pt x="25" y="14"/>
                      <a:pt x="25" y="13"/>
                    </a:cubicBezTo>
                    <a:cubicBezTo>
                      <a:pt x="25" y="11"/>
                      <a:pt x="24" y="9"/>
                      <a:pt x="21" y="7"/>
                    </a:cubicBezTo>
                    <a:cubicBezTo>
                      <a:pt x="19" y="5"/>
                      <a:pt x="12" y="3"/>
                      <a:pt x="7" y="11"/>
                    </a:cubicBezTo>
                    <a:cubicBezTo>
                      <a:pt x="2" y="19"/>
                      <a:pt x="6" y="23"/>
                      <a:pt x="8" y="25"/>
                    </a:cubicBezTo>
                    <a:cubicBezTo>
                      <a:pt x="9" y="25"/>
                      <a:pt x="9" y="26"/>
                      <a:pt x="10" y="26"/>
                    </a:cubicBezTo>
                    <a:cubicBezTo>
                      <a:pt x="11" y="27"/>
                      <a:pt x="12" y="27"/>
                      <a:pt x="13" y="26"/>
                    </a:cubicBezTo>
                    <a:cubicBezTo>
                      <a:pt x="13" y="25"/>
                      <a:pt x="14" y="25"/>
                      <a:pt x="14" y="24"/>
                    </a:cubicBezTo>
                    <a:cubicBezTo>
                      <a:pt x="16" y="23"/>
                      <a:pt x="16" y="22"/>
                      <a:pt x="14" y="21"/>
                    </a:cubicBezTo>
                    <a:cubicBezTo>
                      <a:pt x="14" y="20"/>
                      <a:pt x="13" y="20"/>
                      <a:pt x="13" y="19"/>
                    </a:cubicBezTo>
                    <a:cubicBezTo>
                      <a:pt x="13" y="19"/>
                      <a:pt x="14" y="18"/>
                      <a:pt x="15" y="18"/>
                    </a:cubicBezTo>
                    <a:cubicBezTo>
                      <a:pt x="18" y="20"/>
                      <a:pt x="21" y="23"/>
                      <a:pt x="23" y="25"/>
                    </a:cubicBezTo>
                    <a:cubicBezTo>
                      <a:pt x="24" y="25"/>
                      <a:pt x="23" y="27"/>
                      <a:pt x="22" y="27"/>
                    </a:cubicBezTo>
                    <a:cubicBezTo>
                      <a:pt x="22" y="26"/>
                      <a:pt x="22" y="26"/>
                      <a:pt x="21" y="26"/>
                    </a:cubicBezTo>
                    <a:cubicBezTo>
                      <a:pt x="20" y="26"/>
                      <a:pt x="20" y="25"/>
                      <a:pt x="18" y="27"/>
                    </a:cubicBezTo>
                    <a:cubicBezTo>
                      <a:pt x="17" y="28"/>
                      <a:pt x="17" y="29"/>
                      <a:pt x="17" y="2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31" name="Freeform 257">
                <a:extLst>
                  <a:ext uri="{FF2B5EF4-FFF2-40B4-BE49-F238E27FC236}">
                    <a16:creationId xmlns:a16="http://schemas.microsoft.com/office/drawing/2014/main" id="{7DF38172-84F5-C184-EB85-C5968EB928EA}"/>
                  </a:ext>
                </a:extLst>
              </p:cNvPr>
              <p:cNvSpPr>
                <a:spLocks/>
              </p:cNvSpPr>
              <p:nvPr/>
            </p:nvSpPr>
            <p:spPr bwMode="auto">
              <a:xfrm>
                <a:off x="18097" y="931"/>
                <a:ext cx="96" cy="96"/>
              </a:xfrm>
              <a:custGeom>
                <a:avLst/>
                <a:gdLst>
                  <a:gd name="T0" fmla="*/ 1782 w 32"/>
                  <a:gd name="T1" fmla="*/ 2592 h 32"/>
                  <a:gd name="T2" fmla="*/ 1620 w 32"/>
                  <a:gd name="T3" fmla="*/ 2511 h 32"/>
                  <a:gd name="T4" fmla="*/ 1701 w 32"/>
                  <a:gd name="T5" fmla="*/ 2430 h 32"/>
                  <a:gd name="T6" fmla="*/ 1377 w 32"/>
                  <a:gd name="T7" fmla="*/ 2025 h 32"/>
                  <a:gd name="T8" fmla="*/ 648 w 32"/>
                  <a:gd name="T9" fmla="*/ 1620 h 32"/>
                  <a:gd name="T10" fmla="*/ 243 w 32"/>
                  <a:gd name="T11" fmla="*/ 1620 h 32"/>
                  <a:gd name="T12" fmla="*/ 162 w 32"/>
                  <a:gd name="T13" fmla="*/ 1620 h 32"/>
                  <a:gd name="T14" fmla="*/ 0 w 32"/>
                  <a:gd name="T15" fmla="*/ 1539 h 32"/>
                  <a:gd name="T16" fmla="*/ 891 w 32"/>
                  <a:gd name="T17" fmla="*/ 0 h 32"/>
                  <a:gd name="T18" fmla="*/ 1377 w 32"/>
                  <a:gd name="T19" fmla="*/ 324 h 32"/>
                  <a:gd name="T20" fmla="*/ 1296 w 32"/>
                  <a:gd name="T21" fmla="*/ 486 h 32"/>
                  <a:gd name="T22" fmla="*/ 1134 w 32"/>
                  <a:gd name="T23" fmla="*/ 405 h 32"/>
                  <a:gd name="T24" fmla="*/ 810 w 32"/>
                  <a:gd name="T25" fmla="*/ 567 h 32"/>
                  <a:gd name="T26" fmla="*/ 567 w 32"/>
                  <a:gd name="T27" fmla="*/ 972 h 32"/>
                  <a:gd name="T28" fmla="*/ 567 w 32"/>
                  <a:gd name="T29" fmla="*/ 1134 h 32"/>
                  <a:gd name="T30" fmla="*/ 1134 w 32"/>
                  <a:gd name="T31" fmla="*/ 1377 h 32"/>
                  <a:gd name="T32" fmla="*/ 1458 w 32"/>
                  <a:gd name="T33" fmla="*/ 891 h 32"/>
                  <a:gd name="T34" fmla="*/ 1620 w 32"/>
                  <a:gd name="T35" fmla="*/ 972 h 32"/>
                  <a:gd name="T36" fmla="*/ 1296 w 32"/>
                  <a:gd name="T37" fmla="*/ 1539 h 32"/>
                  <a:gd name="T38" fmla="*/ 1620 w 32"/>
                  <a:gd name="T39" fmla="*/ 1701 h 32"/>
                  <a:gd name="T40" fmla="*/ 2106 w 32"/>
                  <a:gd name="T41" fmla="*/ 1620 h 32"/>
                  <a:gd name="T42" fmla="*/ 2187 w 32"/>
                  <a:gd name="T43" fmla="*/ 1458 h 32"/>
                  <a:gd name="T44" fmla="*/ 2106 w 32"/>
                  <a:gd name="T45" fmla="*/ 972 h 32"/>
                  <a:gd name="T46" fmla="*/ 2025 w 32"/>
                  <a:gd name="T47" fmla="*/ 891 h 32"/>
                  <a:gd name="T48" fmla="*/ 2187 w 32"/>
                  <a:gd name="T49" fmla="*/ 729 h 32"/>
                  <a:gd name="T50" fmla="*/ 2592 w 32"/>
                  <a:gd name="T51" fmla="*/ 1134 h 32"/>
                  <a:gd name="T52" fmla="*/ 1782 w 32"/>
                  <a:gd name="T53" fmla="*/ 2592 h 3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32" h="32">
                    <a:moveTo>
                      <a:pt x="22" y="32"/>
                    </a:moveTo>
                    <a:cubicBezTo>
                      <a:pt x="22" y="32"/>
                      <a:pt x="21" y="31"/>
                      <a:pt x="20" y="31"/>
                    </a:cubicBezTo>
                    <a:cubicBezTo>
                      <a:pt x="20" y="30"/>
                      <a:pt x="20" y="30"/>
                      <a:pt x="21" y="30"/>
                    </a:cubicBezTo>
                    <a:cubicBezTo>
                      <a:pt x="21" y="28"/>
                      <a:pt x="21" y="27"/>
                      <a:pt x="17" y="25"/>
                    </a:cubicBezTo>
                    <a:cubicBezTo>
                      <a:pt x="14" y="23"/>
                      <a:pt x="11" y="21"/>
                      <a:pt x="8" y="20"/>
                    </a:cubicBezTo>
                    <a:cubicBezTo>
                      <a:pt x="6" y="18"/>
                      <a:pt x="4" y="17"/>
                      <a:pt x="3" y="20"/>
                    </a:cubicBezTo>
                    <a:cubicBezTo>
                      <a:pt x="2" y="20"/>
                      <a:pt x="2" y="20"/>
                      <a:pt x="2" y="20"/>
                    </a:cubicBezTo>
                    <a:cubicBezTo>
                      <a:pt x="1" y="20"/>
                      <a:pt x="0" y="20"/>
                      <a:pt x="0" y="19"/>
                    </a:cubicBezTo>
                    <a:cubicBezTo>
                      <a:pt x="2" y="15"/>
                      <a:pt x="6" y="8"/>
                      <a:pt x="11" y="0"/>
                    </a:cubicBezTo>
                    <a:cubicBezTo>
                      <a:pt x="13" y="1"/>
                      <a:pt x="15" y="3"/>
                      <a:pt x="17" y="4"/>
                    </a:cubicBezTo>
                    <a:cubicBezTo>
                      <a:pt x="17" y="4"/>
                      <a:pt x="17" y="5"/>
                      <a:pt x="16" y="6"/>
                    </a:cubicBezTo>
                    <a:cubicBezTo>
                      <a:pt x="15" y="6"/>
                      <a:pt x="15" y="5"/>
                      <a:pt x="14" y="5"/>
                    </a:cubicBezTo>
                    <a:cubicBezTo>
                      <a:pt x="13" y="5"/>
                      <a:pt x="11" y="5"/>
                      <a:pt x="10" y="7"/>
                    </a:cubicBezTo>
                    <a:cubicBezTo>
                      <a:pt x="9" y="8"/>
                      <a:pt x="7" y="11"/>
                      <a:pt x="7" y="12"/>
                    </a:cubicBezTo>
                    <a:cubicBezTo>
                      <a:pt x="6" y="13"/>
                      <a:pt x="7" y="13"/>
                      <a:pt x="7" y="14"/>
                    </a:cubicBezTo>
                    <a:cubicBezTo>
                      <a:pt x="8" y="14"/>
                      <a:pt x="13" y="17"/>
                      <a:pt x="14" y="17"/>
                    </a:cubicBezTo>
                    <a:cubicBezTo>
                      <a:pt x="18" y="11"/>
                      <a:pt x="18" y="11"/>
                      <a:pt x="18" y="11"/>
                    </a:cubicBezTo>
                    <a:cubicBezTo>
                      <a:pt x="18" y="11"/>
                      <a:pt x="19" y="12"/>
                      <a:pt x="20" y="12"/>
                    </a:cubicBezTo>
                    <a:cubicBezTo>
                      <a:pt x="20" y="12"/>
                      <a:pt x="16" y="18"/>
                      <a:pt x="16" y="19"/>
                    </a:cubicBezTo>
                    <a:cubicBezTo>
                      <a:pt x="20" y="21"/>
                      <a:pt x="20" y="21"/>
                      <a:pt x="20" y="21"/>
                    </a:cubicBezTo>
                    <a:cubicBezTo>
                      <a:pt x="24" y="23"/>
                      <a:pt x="24" y="22"/>
                      <a:pt x="26" y="20"/>
                    </a:cubicBezTo>
                    <a:cubicBezTo>
                      <a:pt x="26" y="19"/>
                      <a:pt x="27" y="18"/>
                      <a:pt x="27" y="18"/>
                    </a:cubicBezTo>
                    <a:cubicBezTo>
                      <a:pt x="28" y="16"/>
                      <a:pt x="28" y="14"/>
                      <a:pt x="26" y="12"/>
                    </a:cubicBezTo>
                    <a:cubicBezTo>
                      <a:pt x="26" y="11"/>
                      <a:pt x="26" y="11"/>
                      <a:pt x="25" y="11"/>
                    </a:cubicBezTo>
                    <a:cubicBezTo>
                      <a:pt x="25" y="10"/>
                      <a:pt x="26" y="9"/>
                      <a:pt x="27" y="9"/>
                    </a:cubicBezTo>
                    <a:cubicBezTo>
                      <a:pt x="28" y="10"/>
                      <a:pt x="32" y="13"/>
                      <a:pt x="32" y="14"/>
                    </a:cubicBezTo>
                    <a:cubicBezTo>
                      <a:pt x="29" y="19"/>
                      <a:pt x="25" y="26"/>
                      <a:pt x="22" y="3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32" name="Freeform 258">
                <a:extLst>
                  <a:ext uri="{FF2B5EF4-FFF2-40B4-BE49-F238E27FC236}">
                    <a16:creationId xmlns:a16="http://schemas.microsoft.com/office/drawing/2014/main" id="{9EA2ABAC-09F2-AFB6-F931-D3793F828902}"/>
                  </a:ext>
                </a:extLst>
              </p:cNvPr>
              <p:cNvSpPr>
                <a:spLocks/>
              </p:cNvSpPr>
              <p:nvPr/>
            </p:nvSpPr>
            <p:spPr bwMode="auto">
              <a:xfrm>
                <a:off x="18780" y="1617"/>
                <a:ext cx="90" cy="96"/>
              </a:xfrm>
              <a:custGeom>
                <a:avLst/>
                <a:gdLst>
                  <a:gd name="T0" fmla="*/ 1458 w 30"/>
                  <a:gd name="T1" fmla="*/ 0 h 32"/>
                  <a:gd name="T2" fmla="*/ 1539 w 30"/>
                  <a:gd name="T3" fmla="*/ 81 h 32"/>
                  <a:gd name="T4" fmla="*/ 1458 w 30"/>
                  <a:gd name="T5" fmla="*/ 162 h 32"/>
                  <a:gd name="T6" fmla="*/ 1458 w 30"/>
                  <a:gd name="T7" fmla="*/ 648 h 32"/>
                  <a:gd name="T8" fmla="*/ 1944 w 30"/>
                  <a:gd name="T9" fmla="*/ 1377 h 32"/>
                  <a:gd name="T10" fmla="*/ 2268 w 30"/>
                  <a:gd name="T11" fmla="*/ 1620 h 32"/>
                  <a:gd name="T12" fmla="*/ 2349 w 30"/>
                  <a:gd name="T13" fmla="*/ 1620 h 32"/>
                  <a:gd name="T14" fmla="*/ 2430 w 30"/>
                  <a:gd name="T15" fmla="*/ 1782 h 32"/>
                  <a:gd name="T16" fmla="*/ 891 w 30"/>
                  <a:gd name="T17" fmla="*/ 2592 h 32"/>
                  <a:gd name="T18" fmla="*/ 648 w 30"/>
                  <a:gd name="T19" fmla="*/ 2187 h 32"/>
                  <a:gd name="T20" fmla="*/ 810 w 30"/>
                  <a:gd name="T21" fmla="*/ 2025 h 32"/>
                  <a:gd name="T22" fmla="*/ 891 w 30"/>
                  <a:gd name="T23" fmla="*/ 2187 h 32"/>
                  <a:gd name="T24" fmla="*/ 1215 w 30"/>
                  <a:gd name="T25" fmla="*/ 2268 h 32"/>
                  <a:gd name="T26" fmla="*/ 1701 w 30"/>
                  <a:gd name="T27" fmla="*/ 2025 h 32"/>
                  <a:gd name="T28" fmla="*/ 1701 w 30"/>
                  <a:gd name="T29" fmla="*/ 1863 h 32"/>
                  <a:gd name="T30" fmla="*/ 1377 w 30"/>
                  <a:gd name="T31" fmla="*/ 1296 h 32"/>
                  <a:gd name="T32" fmla="*/ 891 w 30"/>
                  <a:gd name="T33" fmla="*/ 1620 h 32"/>
                  <a:gd name="T34" fmla="*/ 810 w 30"/>
                  <a:gd name="T35" fmla="*/ 1458 h 32"/>
                  <a:gd name="T36" fmla="*/ 1296 w 30"/>
                  <a:gd name="T37" fmla="*/ 1134 h 32"/>
                  <a:gd name="T38" fmla="*/ 1134 w 30"/>
                  <a:gd name="T39" fmla="*/ 810 h 32"/>
                  <a:gd name="T40" fmla="*/ 648 w 30"/>
                  <a:gd name="T41" fmla="*/ 648 h 32"/>
                  <a:gd name="T42" fmla="*/ 486 w 30"/>
                  <a:gd name="T43" fmla="*/ 729 h 32"/>
                  <a:gd name="T44" fmla="*/ 324 w 30"/>
                  <a:gd name="T45" fmla="*/ 1134 h 32"/>
                  <a:gd name="T46" fmla="*/ 324 w 30"/>
                  <a:gd name="T47" fmla="*/ 1296 h 32"/>
                  <a:gd name="T48" fmla="*/ 162 w 30"/>
                  <a:gd name="T49" fmla="*/ 1377 h 32"/>
                  <a:gd name="T50" fmla="*/ 0 w 30"/>
                  <a:gd name="T51" fmla="*/ 810 h 32"/>
                  <a:gd name="T52" fmla="*/ 1458 w 30"/>
                  <a:gd name="T53" fmla="*/ 0 h 3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30" h="32">
                    <a:moveTo>
                      <a:pt x="18" y="0"/>
                    </a:moveTo>
                    <a:cubicBezTo>
                      <a:pt x="19" y="1"/>
                      <a:pt x="19" y="1"/>
                      <a:pt x="19" y="1"/>
                    </a:cubicBezTo>
                    <a:cubicBezTo>
                      <a:pt x="18" y="2"/>
                      <a:pt x="18" y="2"/>
                      <a:pt x="18" y="2"/>
                    </a:cubicBezTo>
                    <a:cubicBezTo>
                      <a:pt x="16" y="3"/>
                      <a:pt x="16" y="4"/>
                      <a:pt x="18" y="8"/>
                    </a:cubicBezTo>
                    <a:cubicBezTo>
                      <a:pt x="20" y="11"/>
                      <a:pt x="22" y="15"/>
                      <a:pt x="24" y="17"/>
                    </a:cubicBezTo>
                    <a:cubicBezTo>
                      <a:pt x="25" y="20"/>
                      <a:pt x="26" y="21"/>
                      <a:pt x="28" y="20"/>
                    </a:cubicBezTo>
                    <a:cubicBezTo>
                      <a:pt x="29" y="20"/>
                      <a:pt x="29" y="20"/>
                      <a:pt x="29" y="20"/>
                    </a:cubicBezTo>
                    <a:cubicBezTo>
                      <a:pt x="30" y="20"/>
                      <a:pt x="30" y="21"/>
                      <a:pt x="30" y="22"/>
                    </a:cubicBezTo>
                    <a:cubicBezTo>
                      <a:pt x="26" y="24"/>
                      <a:pt x="19" y="29"/>
                      <a:pt x="11" y="32"/>
                    </a:cubicBezTo>
                    <a:cubicBezTo>
                      <a:pt x="10" y="31"/>
                      <a:pt x="9" y="28"/>
                      <a:pt x="8" y="27"/>
                    </a:cubicBezTo>
                    <a:cubicBezTo>
                      <a:pt x="8" y="26"/>
                      <a:pt x="9" y="25"/>
                      <a:pt x="10" y="25"/>
                    </a:cubicBezTo>
                    <a:cubicBezTo>
                      <a:pt x="10" y="26"/>
                      <a:pt x="11" y="26"/>
                      <a:pt x="11" y="27"/>
                    </a:cubicBezTo>
                    <a:cubicBezTo>
                      <a:pt x="12" y="28"/>
                      <a:pt x="13" y="28"/>
                      <a:pt x="15" y="28"/>
                    </a:cubicBezTo>
                    <a:cubicBezTo>
                      <a:pt x="17" y="27"/>
                      <a:pt x="20" y="25"/>
                      <a:pt x="21" y="25"/>
                    </a:cubicBezTo>
                    <a:cubicBezTo>
                      <a:pt x="22" y="24"/>
                      <a:pt x="21" y="24"/>
                      <a:pt x="21" y="23"/>
                    </a:cubicBezTo>
                    <a:cubicBezTo>
                      <a:pt x="21" y="22"/>
                      <a:pt x="18" y="17"/>
                      <a:pt x="17" y="16"/>
                    </a:cubicBezTo>
                    <a:cubicBezTo>
                      <a:pt x="11" y="20"/>
                      <a:pt x="11" y="20"/>
                      <a:pt x="11" y="20"/>
                    </a:cubicBezTo>
                    <a:cubicBezTo>
                      <a:pt x="10" y="19"/>
                      <a:pt x="10" y="19"/>
                      <a:pt x="10" y="18"/>
                    </a:cubicBezTo>
                    <a:cubicBezTo>
                      <a:pt x="16" y="14"/>
                      <a:pt x="16" y="14"/>
                      <a:pt x="16" y="14"/>
                    </a:cubicBezTo>
                    <a:cubicBezTo>
                      <a:pt x="14" y="10"/>
                      <a:pt x="14" y="10"/>
                      <a:pt x="14" y="10"/>
                    </a:cubicBezTo>
                    <a:cubicBezTo>
                      <a:pt x="12" y="6"/>
                      <a:pt x="11" y="7"/>
                      <a:pt x="8" y="8"/>
                    </a:cubicBezTo>
                    <a:cubicBezTo>
                      <a:pt x="7" y="9"/>
                      <a:pt x="7" y="9"/>
                      <a:pt x="6" y="9"/>
                    </a:cubicBezTo>
                    <a:cubicBezTo>
                      <a:pt x="4" y="11"/>
                      <a:pt x="4" y="12"/>
                      <a:pt x="4" y="14"/>
                    </a:cubicBezTo>
                    <a:cubicBezTo>
                      <a:pt x="4" y="15"/>
                      <a:pt x="4" y="16"/>
                      <a:pt x="4" y="16"/>
                    </a:cubicBezTo>
                    <a:cubicBezTo>
                      <a:pt x="4" y="17"/>
                      <a:pt x="3" y="17"/>
                      <a:pt x="2" y="17"/>
                    </a:cubicBezTo>
                    <a:cubicBezTo>
                      <a:pt x="1" y="16"/>
                      <a:pt x="0" y="12"/>
                      <a:pt x="0" y="10"/>
                    </a:cubicBezTo>
                    <a:cubicBezTo>
                      <a:pt x="5" y="7"/>
                      <a:pt x="11" y="4"/>
                      <a:pt x="1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33" name="Freeform 259">
                <a:extLst>
                  <a:ext uri="{FF2B5EF4-FFF2-40B4-BE49-F238E27FC236}">
                    <a16:creationId xmlns:a16="http://schemas.microsoft.com/office/drawing/2014/main" id="{D68B451C-420C-79FC-E80C-14813F2DB3F7}"/>
                  </a:ext>
                </a:extLst>
              </p:cNvPr>
              <p:cNvSpPr>
                <a:spLocks/>
              </p:cNvSpPr>
              <p:nvPr/>
            </p:nvSpPr>
            <p:spPr bwMode="auto">
              <a:xfrm>
                <a:off x="19022" y="1066"/>
                <a:ext cx="90" cy="90"/>
              </a:xfrm>
              <a:custGeom>
                <a:avLst/>
                <a:gdLst>
                  <a:gd name="T0" fmla="*/ 567 w 30"/>
                  <a:gd name="T1" fmla="*/ 1620 h 30"/>
                  <a:gd name="T2" fmla="*/ 1620 w 30"/>
                  <a:gd name="T3" fmla="*/ 891 h 30"/>
                  <a:gd name="T4" fmla="*/ 1944 w 30"/>
                  <a:gd name="T5" fmla="*/ 891 h 30"/>
                  <a:gd name="T6" fmla="*/ 1944 w 30"/>
                  <a:gd name="T7" fmla="*/ 972 h 30"/>
                  <a:gd name="T8" fmla="*/ 2106 w 30"/>
                  <a:gd name="T9" fmla="*/ 972 h 30"/>
                  <a:gd name="T10" fmla="*/ 1863 w 30"/>
                  <a:gd name="T11" fmla="*/ 0 h 30"/>
                  <a:gd name="T12" fmla="*/ 1701 w 30"/>
                  <a:gd name="T13" fmla="*/ 81 h 30"/>
                  <a:gd name="T14" fmla="*/ 1701 w 30"/>
                  <a:gd name="T15" fmla="*/ 162 h 30"/>
                  <a:gd name="T16" fmla="*/ 1458 w 30"/>
                  <a:gd name="T17" fmla="*/ 567 h 30"/>
                  <a:gd name="T18" fmla="*/ 81 w 30"/>
                  <a:gd name="T19" fmla="*/ 1458 h 30"/>
                  <a:gd name="T20" fmla="*/ 81 w 30"/>
                  <a:gd name="T21" fmla="*/ 1539 h 30"/>
                  <a:gd name="T22" fmla="*/ 243 w 30"/>
                  <a:gd name="T23" fmla="*/ 1782 h 30"/>
                  <a:gd name="T24" fmla="*/ 1863 w 30"/>
                  <a:gd name="T25" fmla="*/ 2025 h 30"/>
                  <a:gd name="T26" fmla="*/ 2187 w 30"/>
                  <a:gd name="T27" fmla="*/ 2268 h 30"/>
                  <a:gd name="T28" fmla="*/ 2187 w 30"/>
                  <a:gd name="T29" fmla="*/ 2349 h 30"/>
                  <a:gd name="T30" fmla="*/ 2430 w 30"/>
                  <a:gd name="T31" fmla="*/ 2349 h 30"/>
                  <a:gd name="T32" fmla="*/ 2268 w 30"/>
                  <a:gd name="T33" fmla="*/ 1539 h 30"/>
                  <a:gd name="T34" fmla="*/ 2106 w 30"/>
                  <a:gd name="T35" fmla="*/ 1539 h 30"/>
                  <a:gd name="T36" fmla="*/ 2106 w 30"/>
                  <a:gd name="T37" fmla="*/ 1620 h 30"/>
                  <a:gd name="T38" fmla="*/ 1863 w 30"/>
                  <a:gd name="T39" fmla="*/ 1782 h 30"/>
                  <a:gd name="T40" fmla="*/ 567 w 30"/>
                  <a:gd name="T41" fmla="*/ 1620 h 3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30" h="30">
                    <a:moveTo>
                      <a:pt x="7" y="20"/>
                    </a:moveTo>
                    <a:cubicBezTo>
                      <a:pt x="14" y="15"/>
                      <a:pt x="15" y="15"/>
                      <a:pt x="20" y="11"/>
                    </a:cubicBezTo>
                    <a:cubicBezTo>
                      <a:pt x="22" y="10"/>
                      <a:pt x="23" y="10"/>
                      <a:pt x="24" y="11"/>
                    </a:cubicBezTo>
                    <a:cubicBezTo>
                      <a:pt x="24" y="12"/>
                      <a:pt x="24" y="12"/>
                      <a:pt x="24" y="12"/>
                    </a:cubicBezTo>
                    <a:cubicBezTo>
                      <a:pt x="25" y="13"/>
                      <a:pt x="26" y="12"/>
                      <a:pt x="26" y="12"/>
                    </a:cubicBezTo>
                    <a:cubicBezTo>
                      <a:pt x="25" y="8"/>
                      <a:pt x="24" y="4"/>
                      <a:pt x="23" y="0"/>
                    </a:cubicBezTo>
                    <a:cubicBezTo>
                      <a:pt x="22" y="0"/>
                      <a:pt x="21" y="0"/>
                      <a:pt x="21" y="1"/>
                    </a:cubicBezTo>
                    <a:cubicBezTo>
                      <a:pt x="21" y="2"/>
                      <a:pt x="21" y="2"/>
                      <a:pt x="21" y="2"/>
                    </a:cubicBezTo>
                    <a:cubicBezTo>
                      <a:pt x="21" y="4"/>
                      <a:pt x="21" y="5"/>
                      <a:pt x="18" y="7"/>
                    </a:cubicBezTo>
                    <a:cubicBezTo>
                      <a:pt x="17" y="8"/>
                      <a:pt x="1" y="18"/>
                      <a:pt x="1" y="18"/>
                    </a:cubicBezTo>
                    <a:cubicBezTo>
                      <a:pt x="0" y="18"/>
                      <a:pt x="0" y="18"/>
                      <a:pt x="1" y="19"/>
                    </a:cubicBezTo>
                    <a:cubicBezTo>
                      <a:pt x="1" y="19"/>
                      <a:pt x="2" y="21"/>
                      <a:pt x="3" y="22"/>
                    </a:cubicBezTo>
                    <a:cubicBezTo>
                      <a:pt x="9" y="23"/>
                      <a:pt x="19" y="25"/>
                      <a:pt x="23" y="25"/>
                    </a:cubicBezTo>
                    <a:cubicBezTo>
                      <a:pt x="26" y="26"/>
                      <a:pt x="27" y="27"/>
                      <a:pt x="27" y="28"/>
                    </a:cubicBezTo>
                    <a:cubicBezTo>
                      <a:pt x="27" y="29"/>
                      <a:pt x="27" y="29"/>
                      <a:pt x="27" y="29"/>
                    </a:cubicBezTo>
                    <a:cubicBezTo>
                      <a:pt x="28" y="30"/>
                      <a:pt x="29" y="30"/>
                      <a:pt x="30" y="29"/>
                    </a:cubicBezTo>
                    <a:cubicBezTo>
                      <a:pt x="29" y="26"/>
                      <a:pt x="28" y="22"/>
                      <a:pt x="28" y="19"/>
                    </a:cubicBezTo>
                    <a:cubicBezTo>
                      <a:pt x="27" y="19"/>
                      <a:pt x="26" y="19"/>
                      <a:pt x="26" y="19"/>
                    </a:cubicBezTo>
                    <a:cubicBezTo>
                      <a:pt x="26" y="20"/>
                      <a:pt x="26" y="20"/>
                      <a:pt x="26" y="20"/>
                    </a:cubicBezTo>
                    <a:cubicBezTo>
                      <a:pt x="26" y="22"/>
                      <a:pt x="26" y="23"/>
                      <a:pt x="23" y="22"/>
                    </a:cubicBezTo>
                    <a:cubicBezTo>
                      <a:pt x="18" y="22"/>
                      <a:pt x="12" y="21"/>
                      <a:pt x="7" y="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34" name="Freeform 260">
                <a:extLst>
                  <a:ext uri="{FF2B5EF4-FFF2-40B4-BE49-F238E27FC236}">
                    <a16:creationId xmlns:a16="http://schemas.microsoft.com/office/drawing/2014/main" id="{482FE661-0D5A-9EF5-0E82-31FED7CA7234}"/>
                  </a:ext>
                </a:extLst>
              </p:cNvPr>
              <p:cNvSpPr>
                <a:spLocks/>
              </p:cNvSpPr>
              <p:nvPr/>
            </p:nvSpPr>
            <p:spPr bwMode="auto">
              <a:xfrm>
                <a:off x="19019" y="1341"/>
                <a:ext cx="84" cy="90"/>
              </a:xfrm>
              <a:custGeom>
                <a:avLst/>
                <a:gdLst>
                  <a:gd name="T0" fmla="*/ 324 w 28"/>
                  <a:gd name="T1" fmla="*/ 810 h 30"/>
                  <a:gd name="T2" fmla="*/ 1620 w 28"/>
                  <a:gd name="T3" fmla="*/ 729 h 30"/>
                  <a:gd name="T4" fmla="*/ 1944 w 28"/>
                  <a:gd name="T5" fmla="*/ 891 h 30"/>
                  <a:gd name="T6" fmla="*/ 1863 w 28"/>
                  <a:gd name="T7" fmla="*/ 972 h 30"/>
                  <a:gd name="T8" fmla="*/ 2025 w 28"/>
                  <a:gd name="T9" fmla="*/ 1053 h 30"/>
                  <a:gd name="T10" fmla="*/ 2268 w 28"/>
                  <a:gd name="T11" fmla="*/ 81 h 30"/>
                  <a:gd name="T12" fmla="*/ 2106 w 28"/>
                  <a:gd name="T13" fmla="*/ 0 h 30"/>
                  <a:gd name="T14" fmla="*/ 2106 w 28"/>
                  <a:gd name="T15" fmla="*/ 162 h 30"/>
                  <a:gd name="T16" fmla="*/ 1701 w 28"/>
                  <a:gd name="T17" fmla="*/ 324 h 30"/>
                  <a:gd name="T18" fmla="*/ 0 w 28"/>
                  <a:gd name="T19" fmla="*/ 405 h 30"/>
                  <a:gd name="T20" fmla="*/ 0 w 28"/>
                  <a:gd name="T21" fmla="*/ 486 h 30"/>
                  <a:gd name="T22" fmla="*/ 0 w 28"/>
                  <a:gd name="T23" fmla="*/ 810 h 30"/>
                  <a:gd name="T24" fmla="*/ 1215 w 28"/>
                  <a:gd name="T25" fmla="*/ 1863 h 30"/>
                  <a:gd name="T26" fmla="*/ 1458 w 28"/>
                  <a:gd name="T27" fmla="*/ 2187 h 30"/>
                  <a:gd name="T28" fmla="*/ 1458 w 28"/>
                  <a:gd name="T29" fmla="*/ 2268 h 30"/>
                  <a:gd name="T30" fmla="*/ 1620 w 28"/>
                  <a:gd name="T31" fmla="*/ 2349 h 30"/>
                  <a:gd name="T32" fmla="*/ 1863 w 28"/>
                  <a:gd name="T33" fmla="*/ 1620 h 30"/>
                  <a:gd name="T34" fmla="*/ 1701 w 28"/>
                  <a:gd name="T35" fmla="*/ 1539 h 30"/>
                  <a:gd name="T36" fmla="*/ 1701 w 28"/>
                  <a:gd name="T37" fmla="*/ 1620 h 30"/>
                  <a:gd name="T38" fmla="*/ 1377 w 28"/>
                  <a:gd name="T39" fmla="*/ 1620 h 30"/>
                  <a:gd name="T40" fmla="*/ 324 w 28"/>
                  <a:gd name="T41" fmla="*/ 810 h 3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 h="30">
                    <a:moveTo>
                      <a:pt x="4" y="10"/>
                    </a:moveTo>
                    <a:cubicBezTo>
                      <a:pt x="13" y="9"/>
                      <a:pt x="14" y="9"/>
                      <a:pt x="20" y="9"/>
                    </a:cubicBezTo>
                    <a:cubicBezTo>
                      <a:pt x="23" y="9"/>
                      <a:pt x="24" y="9"/>
                      <a:pt x="24" y="11"/>
                    </a:cubicBezTo>
                    <a:cubicBezTo>
                      <a:pt x="23" y="12"/>
                      <a:pt x="23" y="12"/>
                      <a:pt x="23" y="12"/>
                    </a:cubicBezTo>
                    <a:cubicBezTo>
                      <a:pt x="24" y="13"/>
                      <a:pt x="25" y="13"/>
                      <a:pt x="25" y="13"/>
                    </a:cubicBezTo>
                    <a:cubicBezTo>
                      <a:pt x="26" y="9"/>
                      <a:pt x="27" y="5"/>
                      <a:pt x="28" y="1"/>
                    </a:cubicBezTo>
                    <a:cubicBezTo>
                      <a:pt x="28" y="0"/>
                      <a:pt x="27" y="0"/>
                      <a:pt x="26" y="0"/>
                    </a:cubicBezTo>
                    <a:cubicBezTo>
                      <a:pt x="26" y="1"/>
                      <a:pt x="26" y="1"/>
                      <a:pt x="26" y="2"/>
                    </a:cubicBezTo>
                    <a:cubicBezTo>
                      <a:pt x="25" y="4"/>
                      <a:pt x="24" y="4"/>
                      <a:pt x="21" y="4"/>
                    </a:cubicBezTo>
                    <a:cubicBezTo>
                      <a:pt x="19" y="4"/>
                      <a:pt x="1" y="5"/>
                      <a:pt x="0" y="5"/>
                    </a:cubicBezTo>
                    <a:cubicBezTo>
                      <a:pt x="0" y="6"/>
                      <a:pt x="0" y="6"/>
                      <a:pt x="0" y="6"/>
                    </a:cubicBezTo>
                    <a:cubicBezTo>
                      <a:pt x="0" y="6"/>
                      <a:pt x="0" y="9"/>
                      <a:pt x="0" y="10"/>
                    </a:cubicBezTo>
                    <a:cubicBezTo>
                      <a:pt x="5" y="14"/>
                      <a:pt x="13" y="20"/>
                      <a:pt x="15" y="23"/>
                    </a:cubicBezTo>
                    <a:cubicBezTo>
                      <a:pt x="18" y="25"/>
                      <a:pt x="19" y="26"/>
                      <a:pt x="18" y="27"/>
                    </a:cubicBezTo>
                    <a:cubicBezTo>
                      <a:pt x="18" y="28"/>
                      <a:pt x="18" y="28"/>
                      <a:pt x="18" y="28"/>
                    </a:cubicBezTo>
                    <a:cubicBezTo>
                      <a:pt x="18" y="29"/>
                      <a:pt x="19" y="30"/>
                      <a:pt x="20" y="29"/>
                    </a:cubicBezTo>
                    <a:cubicBezTo>
                      <a:pt x="21" y="26"/>
                      <a:pt x="22" y="22"/>
                      <a:pt x="23" y="20"/>
                    </a:cubicBezTo>
                    <a:cubicBezTo>
                      <a:pt x="23" y="19"/>
                      <a:pt x="22" y="19"/>
                      <a:pt x="21" y="19"/>
                    </a:cubicBezTo>
                    <a:cubicBezTo>
                      <a:pt x="21" y="20"/>
                      <a:pt x="21" y="20"/>
                      <a:pt x="21" y="20"/>
                    </a:cubicBezTo>
                    <a:cubicBezTo>
                      <a:pt x="20" y="21"/>
                      <a:pt x="20" y="22"/>
                      <a:pt x="17" y="20"/>
                    </a:cubicBezTo>
                    <a:cubicBezTo>
                      <a:pt x="13" y="17"/>
                      <a:pt x="8" y="13"/>
                      <a:pt x="4"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35" name="Freeform 261">
                <a:extLst>
                  <a:ext uri="{FF2B5EF4-FFF2-40B4-BE49-F238E27FC236}">
                    <a16:creationId xmlns:a16="http://schemas.microsoft.com/office/drawing/2014/main" id="{398A9A27-7E23-49E4-CA8F-4E40D433DD4B}"/>
                  </a:ext>
                </a:extLst>
              </p:cNvPr>
              <p:cNvSpPr>
                <a:spLocks/>
              </p:cNvSpPr>
              <p:nvPr/>
            </p:nvSpPr>
            <p:spPr bwMode="auto">
              <a:xfrm>
                <a:off x="18873" y="1575"/>
                <a:ext cx="86" cy="93"/>
              </a:xfrm>
              <a:custGeom>
                <a:avLst/>
                <a:gdLst>
                  <a:gd name="T0" fmla="*/ 317 w 29"/>
                  <a:gd name="T1" fmla="*/ 486 h 31"/>
                  <a:gd name="T2" fmla="*/ 1382 w 29"/>
                  <a:gd name="T3" fmla="*/ 1134 h 31"/>
                  <a:gd name="T4" fmla="*/ 1539 w 29"/>
                  <a:gd name="T5" fmla="*/ 1377 h 31"/>
                  <a:gd name="T6" fmla="*/ 1459 w 29"/>
                  <a:gd name="T7" fmla="*/ 1458 h 31"/>
                  <a:gd name="T8" fmla="*/ 1539 w 29"/>
                  <a:gd name="T9" fmla="*/ 1620 h 31"/>
                  <a:gd name="T10" fmla="*/ 2242 w 29"/>
                  <a:gd name="T11" fmla="*/ 891 h 31"/>
                  <a:gd name="T12" fmla="*/ 2165 w 29"/>
                  <a:gd name="T13" fmla="*/ 810 h 31"/>
                  <a:gd name="T14" fmla="*/ 2005 w 29"/>
                  <a:gd name="T15" fmla="*/ 891 h 31"/>
                  <a:gd name="T16" fmla="*/ 1619 w 29"/>
                  <a:gd name="T17" fmla="*/ 810 h 31"/>
                  <a:gd name="T18" fmla="*/ 237 w 29"/>
                  <a:gd name="T19" fmla="*/ 0 h 31"/>
                  <a:gd name="T20" fmla="*/ 157 w 29"/>
                  <a:gd name="T21" fmla="*/ 0 h 31"/>
                  <a:gd name="T22" fmla="*/ 0 w 29"/>
                  <a:gd name="T23" fmla="*/ 324 h 31"/>
                  <a:gd name="T24" fmla="*/ 546 w 29"/>
                  <a:gd name="T25" fmla="*/ 1863 h 31"/>
                  <a:gd name="T26" fmla="*/ 466 w 29"/>
                  <a:gd name="T27" fmla="*/ 2268 h 31"/>
                  <a:gd name="T28" fmla="*/ 386 w 29"/>
                  <a:gd name="T29" fmla="*/ 2349 h 31"/>
                  <a:gd name="T30" fmla="*/ 546 w 29"/>
                  <a:gd name="T31" fmla="*/ 2511 h 31"/>
                  <a:gd name="T32" fmla="*/ 1100 w 29"/>
                  <a:gd name="T33" fmla="*/ 2025 h 31"/>
                  <a:gd name="T34" fmla="*/ 1020 w 29"/>
                  <a:gd name="T35" fmla="*/ 1863 h 31"/>
                  <a:gd name="T36" fmla="*/ 940 w 29"/>
                  <a:gd name="T37" fmla="*/ 1944 h 31"/>
                  <a:gd name="T38" fmla="*/ 703 w 29"/>
                  <a:gd name="T39" fmla="*/ 1782 h 31"/>
                  <a:gd name="T40" fmla="*/ 317 w 29"/>
                  <a:gd name="T41" fmla="*/ 486 h 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9" h="31">
                    <a:moveTo>
                      <a:pt x="4" y="6"/>
                    </a:moveTo>
                    <a:cubicBezTo>
                      <a:pt x="11" y="10"/>
                      <a:pt x="12" y="11"/>
                      <a:pt x="18" y="14"/>
                    </a:cubicBezTo>
                    <a:cubicBezTo>
                      <a:pt x="20" y="15"/>
                      <a:pt x="21" y="16"/>
                      <a:pt x="20" y="17"/>
                    </a:cubicBezTo>
                    <a:cubicBezTo>
                      <a:pt x="19" y="18"/>
                      <a:pt x="19" y="18"/>
                      <a:pt x="19" y="18"/>
                    </a:cubicBezTo>
                    <a:cubicBezTo>
                      <a:pt x="19" y="19"/>
                      <a:pt x="20" y="20"/>
                      <a:pt x="20" y="20"/>
                    </a:cubicBezTo>
                    <a:cubicBezTo>
                      <a:pt x="23" y="17"/>
                      <a:pt x="26" y="14"/>
                      <a:pt x="29" y="11"/>
                    </a:cubicBezTo>
                    <a:cubicBezTo>
                      <a:pt x="28" y="10"/>
                      <a:pt x="28" y="10"/>
                      <a:pt x="28" y="10"/>
                    </a:cubicBezTo>
                    <a:cubicBezTo>
                      <a:pt x="27" y="10"/>
                      <a:pt x="27" y="11"/>
                      <a:pt x="26" y="11"/>
                    </a:cubicBezTo>
                    <a:cubicBezTo>
                      <a:pt x="25" y="12"/>
                      <a:pt x="24" y="12"/>
                      <a:pt x="21" y="10"/>
                    </a:cubicBezTo>
                    <a:cubicBezTo>
                      <a:pt x="20" y="9"/>
                      <a:pt x="3" y="0"/>
                      <a:pt x="3" y="0"/>
                    </a:cubicBezTo>
                    <a:cubicBezTo>
                      <a:pt x="2" y="0"/>
                      <a:pt x="2" y="0"/>
                      <a:pt x="2" y="0"/>
                    </a:cubicBezTo>
                    <a:cubicBezTo>
                      <a:pt x="2" y="0"/>
                      <a:pt x="1" y="3"/>
                      <a:pt x="0" y="4"/>
                    </a:cubicBezTo>
                    <a:cubicBezTo>
                      <a:pt x="2" y="10"/>
                      <a:pt x="5" y="19"/>
                      <a:pt x="7" y="23"/>
                    </a:cubicBezTo>
                    <a:cubicBezTo>
                      <a:pt x="8" y="26"/>
                      <a:pt x="7" y="27"/>
                      <a:pt x="6" y="28"/>
                    </a:cubicBezTo>
                    <a:cubicBezTo>
                      <a:pt x="6" y="28"/>
                      <a:pt x="6" y="29"/>
                      <a:pt x="5" y="29"/>
                    </a:cubicBezTo>
                    <a:cubicBezTo>
                      <a:pt x="5" y="30"/>
                      <a:pt x="6" y="31"/>
                      <a:pt x="7" y="31"/>
                    </a:cubicBezTo>
                    <a:cubicBezTo>
                      <a:pt x="9" y="29"/>
                      <a:pt x="12" y="26"/>
                      <a:pt x="14" y="25"/>
                    </a:cubicBezTo>
                    <a:cubicBezTo>
                      <a:pt x="15" y="24"/>
                      <a:pt x="14" y="23"/>
                      <a:pt x="13" y="23"/>
                    </a:cubicBezTo>
                    <a:cubicBezTo>
                      <a:pt x="13" y="23"/>
                      <a:pt x="13" y="23"/>
                      <a:pt x="12" y="24"/>
                    </a:cubicBezTo>
                    <a:cubicBezTo>
                      <a:pt x="11" y="24"/>
                      <a:pt x="10" y="25"/>
                      <a:pt x="9" y="22"/>
                    </a:cubicBezTo>
                    <a:cubicBezTo>
                      <a:pt x="8" y="17"/>
                      <a:pt x="6" y="11"/>
                      <a:pt x="4"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36" name="Freeform 262">
                <a:extLst>
                  <a:ext uri="{FF2B5EF4-FFF2-40B4-BE49-F238E27FC236}">
                    <a16:creationId xmlns:a16="http://schemas.microsoft.com/office/drawing/2014/main" id="{D33BD01C-E549-0BD8-8D29-575AFFE28D76}"/>
                  </a:ext>
                </a:extLst>
              </p:cNvPr>
              <p:cNvSpPr>
                <a:spLocks/>
              </p:cNvSpPr>
              <p:nvPr/>
            </p:nvSpPr>
            <p:spPr bwMode="auto">
              <a:xfrm>
                <a:off x="18675" y="1659"/>
                <a:ext cx="105" cy="87"/>
              </a:xfrm>
              <a:custGeom>
                <a:avLst/>
                <a:gdLst>
                  <a:gd name="T0" fmla="*/ 2106 w 35"/>
                  <a:gd name="T1" fmla="*/ 1944 h 29"/>
                  <a:gd name="T2" fmla="*/ 1701 w 35"/>
                  <a:gd name="T3" fmla="*/ 729 h 29"/>
                  <a:gd name="T4" fmla="*/ 1377 w 35"/>
                  <a:gd name="T5" fmla="*/ 405 h 29"/>
                  <a:gd name="T6" fmla="*/ 1296 w 35"/>
                  <a:gd name="T7" fmla="*/ 486 h 29"/>
                  <a:gd name="T8" fmla="*/ 1215 w 35"/>
                  <a:gd name="T9" fmla="*/ 324 h 29"/>
                  <a:gd name="T10" fmla="*/ 2106 w 35"/>
                  <a:gd name="T11" fmla="*/ 0 h 29"/>
                  <a:gd name="T12" fmla="*/ 2187 w 35"/>
                  <a:gd name="T13" fmla="*/ 162 h 29"/>
                  <a:gd name="T14" fmla="*/ 2106 w 35"/>
                  <a:gd name="T15" fmla="*/ 162 h 29"/>
                  <a:gd name="T16" fmla="*/ 2025 w 35"/>
                  <a:gd name="T17" fmla="*/ 648 h 29"/>
                  <a:gd name="T18" fmla="*/ 2349 w 35"/>
                  <a:gd name="T19" fmla="*/ 1458 h 29"/>
                  <a:gd name="T20" fmla="*/ 2673 w 35"/>
                  <a:gd name="T21" fmla="*/ 1782 h 29"/>
                  <a:gd name="T22" fmla="*/ 2754 w 35"/>
                  <a:gd name="T23" fmla="*/ 1701 h 29"/>
                  <a:gd name="T24" fmla="*/ 2835 w 35"/>
                  <a:gd name="T25" fmla="*/ 1863 h 29"/>
                  <a:gd name="T26" fmla="*/ 1944 w 35"/>
                  <a:gd name="T27" fmla="*/ 2187 h 29"/>
                  <a:gd name="T28" fmla="*/ 1620 w 35"/>
                  <a:gd name="T29" fmla="*/ 2268 h 29"/>
                  <a:gd name="T30" fmla="*/ 891 w 35"/>
                  <a:gd name="T31" fmla="*/ 1944 h 29"/>
                  <a:gd name="T32" fmla="*/ 1134 w 35"/>
                  <a:gd name="T33" fmla="*/ 1296 h 29"/>
                  <a:gd name="T34" fmla="*/ 567 w 35"/>
                  <a:gd name="T35" fmla="*/ 891 h 29"/>
                  <a:gd name="T36" fmla="*/ 162 w 35"/>
                  <a:gd name="T37" fmla="*/ 729 h 29"/>
                  <a:gd name="T38" fmla="*/ 81 w 35"/>
                  <a:gd name="T39" fmla="*/ 810 h 29"/>
                  <a:gd name="T40" fmla="*/ 0 w 35"/>
                  <a:gd name="T41" fmla="*/ 648 h 29"/>
                  <a:gd name="T42" fmla="*/ 567 w 35"/>
                  <a:gd name="T43" fmla="*/ 486 h 29"/>
                  <a:gd name="T44" fmla="*/ 1620 w 35"/>
                  <a:gd name="T45" fmla="*/ 1134 h 29"/>
                  <a:gd name="T46" fmla="*/ 1539 w 35"/>
                  <a:gd name="T47" fmla="*/ 1215 h 29"/>
                  <a:gd name="T48" fmla="*/ 1296 w 35"/>
                  <a:gd name="T49" fmla="*/ 1458 h 29"/>
                  <a:gd name="T50" fmla="*/ 1296 w 35"/>
                  <a:gd name="T51" fmla="*/ 1782 h 29"/>
                  <a:gd name="T52" fmla="*/ 1539 w 35"/>
                  <a:gd name="T53" fmla="*/ 2025 h 29"/>
                  <a:gd name="T54" fmla="*/ 1863 w 35"/>
                  <a:gd name="T55" fmla="*/ 2025 h 29"/>
                  <a:gd name="T56" fmla="*/ 2025 w 35"/>
                  <a:gd name="T57" fmla="*/ 1944 h 29"/>
                  <a:gd name="T58" fmla="*/ 2106 w 35"/>
                  <a:gd name="T59" fmla="*/ 1944 h 2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35" h="29">
                    <a:moveTo>
                      <a:pt x="26" y="24"/>
                    </a:moveTo>
                    <a:cubicBezTo>
                      <a:pt x="25" y="19"/>
                      <a:pt x="22" y="11"/>
                      <a:pt x="21" y="9"/>
                    </a:cubicBezTo>
                    <a:cubicBezTo>
                      <a:pt x="20" y="6"/>
                      <a:pt x="19" y="5"/>
                      <a:pt x="17" y="5"/>
                    </a:cubicBezTo>
                    <a:cubicBezTo>
                      <a:pt x="16" y="6"/>
                      <a:pt x="16" y="6"/>
                      <a:pt x="16" y="6"/>
                    </a:cubicBezTo>
                    <a:cubicBezTo>
                      <a:pt x="15" y="5"/>
                      <a:pt x="15" y="4"/>
                      <a:pt x="15" y="4"/>
                    </a:cubicBezTo>
                    <a:cubicBezTo>
                      <a:pt x="19" y="2"/>
                      <a:pt x="23" y="1"/>
                      <a:pt x="26" y="0"/>
                    </a:cubicBezTo>
                    <a:cubicBezTo>
                      <a:pt x="27" y="0"/>
                      <a:pt x="27" y="1"/>
                      <a:pt x="27" y="2"/>
                    </a:cubicBezTo>
                    <a:cubicBezTo>
                      <a:pt x="26" y="2"/>
                      <a:pt x="26" y="2"/>
                      <a:pt x="26" y="2"/>
                    </a:cubicBezTo>
                    <a:cubicBezTo>
                      <a:pt x="24" y="3"/>
                      <a:pt x="24" y="4"/>
                      <a:pt x="25" y="8"/>
                    </a:cubicBezTo>
                    <a:cubicBezTo>
                      <a:pt x="26" y="11"/>
                      <a:pt x="28" y="16"/>
                      <a:pt x="29" y="18"/>
                    </a:cubicBezTo>
                    <a:cubicBezTo>
                      <a:pt x="31" y="22"/>
                      <a:pt x="31" y="22"/>
                      <a:pt x="33" y="22"/>
                    </a:cubicBezTo>
                    <a:cubicBezTo>
                      <a:pt x="34" y="21"/>
                      <a:pt x="34" y="21"/>
                      <a:pt x="34" y="21"/>
                    </a:cubicBezTo>
                    <a:cubicBezTo>
                      <a:pt x="35" y="22"/>
                      <a:pt x="35" y="23"/>
                      <a:pt x="35" y="23"/>
                    </a:cubicBezTo>
                    <a:cubicBezTo>
                      <a:pt x="28" y="26"/>
                      <a:pt x="25" y="27"/>
                      <a:pt x="24" y="27"/>
                    </a:cubicBezTo>
                    <a:cubicBezTo>
                      <a:pt x="23" y="28"/>
                      <a:pt x="21" y="28"/>
                      <a:pt x="20" y="28"/>
                    </a:cubicBezTo>
                    <a:cubicBezTo>
                      <a:pt x="17" y="29"/>
                      <a:pt x="13" y="29"/>
                      <a:pt x="11" y="24"/>
                    </a:cubicBezTo>
                    <a:cubicBezTo>
                      <a:pt x="10" y="20"/>
                      <a:pt x="12" y="18"/>
                      <a:pt x="14" y="16"/>
                    </a:cubicBezTo>
                    <a:cubicBezTo>
                      <a:pt x="12" y="14"/>
                      <a:pt x="10" y="12"/>
                      <a:pt x="7" y="11"/>
                    </a:cubicBezTo>
                    <a:cubicBezTo>
                      <a:pt x="5" y="10"/>
                      <a:pt x="4" y="9"/>
                      <a:pt x="2" y="9"/>
                    </a:cubicBezTo>
                    <a:cubicBezTo>
                      <a:pt x="1" y="10"/>
                      <a:pt x="1" y="10"/>
                      <a:pt x="1" y="10"/>
                    </a:cubicBezTo>
                    <a:cubicBezTo>
                      <a:pt x="0" y="9"/>
                      <a:pt x="0" y="8"/>
                      <a:pt x="0" y="8"/>
                    </a:cubicBezTo>
                    <a:cubicBezTo>
                      <a:pt x="1" y="7"/>
                      <a:pt x="4" y="7"/>
                      <a:pt x="7" y="6"/>
                    </a:cubicBezTo>
                    <a:cubicBezTo>
                      <a:pt x="9" y="7"/>
                      <a:pt x="18" y="13"/>
                      <a:pt x="20" y="14"/>
                    </a:cubicBezTo>
                    <a:cubicBezTo>
                      <a:pt x="19" y="15"/>
                      <a:pt x="19" y="15"/>
                      <a:pt x="19" y="15"/>
                    </a:cubicBezTo>
                    <a:cubicBezTo>
                      <a:pt x="18" y="16"/>
                      <a:pt x="16" y="17"/>
                      <a:pt x="16" y="18"/>
                    </a:cubicBezTo>
                    <a:cubicBezTo>
                      <a:pt x="16" y="20"/>
                      <a:pt x="16" y="21"/>
                      <a:pt x="16" y="22"/>
                    </a:cubicBezTo>
                    <a:cubicBezTo>
                      <a:pt x="17" y="23"/>
                      <a:pt x="17" y="24"/>
                      <a:pt x="19" y="25"/>
                    </a:cubicBezTo>
                    <a:cubicBezTo>
                      <a:pt x="20" y="26"/>
                      <a:pt x="22" y="26"/>
                      <a:pt x="23" y="25"/>
                    </a:cubicBezTo>
                    <a:cubicBezTo>
                      <a:pt x="24" y="25"/>
                      <a:pt x="24" y="25"/>
                      <a:pt x="25" y="24"/>
                    </a:cubicBezTo>
                    <a:cubicBezTo>
                      <a:pt x="26" y="24"/>
                      <a:pt x="26" y="24"/>
                      <a:pt x="26"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37" name="Freeform 263">
                <a:extLst>
                  <a:ext uri="{FF2B5EF4-FFF2-40B4-BE49-F238E27FC236}">
                    <a16:creationId xmlns:a16="http://schemas.microsoft.com/office/drawing/2014/main" id="{F24B00EE-DF3A-AD15-216E-D8D890E37582}"/>
                  </a:ext>
                </a:extLst>
              </p:cNvPr>
              <p:cNvSpPr>
                <a:spLocks noEditPoints="1"/>
              </p:cNvSpPr>
              <p:nvPr/>
            </p:nvSpPr>
            <p:spPr bwMode="auto">
              <a:xfrm>
                <a:off x="18373" y="1647"/>
                <a:ext cx="80" cy="87"/>
              </a:xfrm>
              <a:custGeom>
                <a:avLst/>
                <a:gdLst>
                  <a:gd name="T0" fmla="*/ 1378 w 27"/>
                  <a:gd name="T1" fmla="*/ 486 h 29"/>
                  <a:gd name="T2" fmla="*/ 1301 w 27"/>
                  <a:gd name="T3" fmla="*/ 648 h 29"/>
                  <a:gd name="T4" fmla="*/ 1378 w 27"/>
                  <a:gd name="T5" fmla="*/ 729 h 29"/>
                  <a:gd name="T6" fmla="*/ 1378 w 27"/>
                  <a:gd name="T7" fmla="*/ 972 h 29"/>
                  <a:gd name="T8" fmla="*/ 1221 w 27"/>
                  <a:gd name="T9" fmla="*/ 1134 h 29"/>
                  <a:gd name="T10" fmla="*/ 622 w 27"/>
                  <a:gd name="T11" fmla="*/ 891 h 29"/>
                  <a:gd name="T12" fmla="*/ 622 w 27"/>
                  <a:gd name="T13" fmla="*/ 648 h 29"/>
                  <a:gd name="T14" fmla="*/ 782 w 27"/>
                  <a:gd name="T15" fmla="*/ 486 h 29"/>
                  <a:gd name="T16" fmla="*/ 782 w 27"/>
                  <a:gd name="T17" fmla="*/ 486 h 29"/>
                  <a:gd name="T18" fmla="*/ 859 w 27"/>
                  <a:gd name="T19" fmla="*/ 324 h 29"/>
                  <a:gd name="T20" fmla="*/ 80 w 27"/>
                  <a:gd name="T21" fmla="*/ 0 h 29"/>
                  <a:gd name="T22" fmla="*/ 0 w 27"/>
                  <a:gd name="T23" fmla="*/ 81 h 29"/>
                  <a:gd name="T24" fmla="*/ 157 w 27"/>
                  <a:gd name="T25" fmla="*/ 162 h 29"/>
                  <a:gd name="T26" fmla="*/ 237 w 27"/>
                  <a:gd name="T27" fmla="*/ 567 h 29"/>
                  <a:gd name="T28" fmla="*/ 157 w 27"/>
                  <a:gd name="T29" fmla="*/ 2349 h 29"/>
                  <a:gd name="T30" fmla="*/ 237 w 27"/>
                  <a:gd name="T31" fmla="*/ 2349 h 29"/>
                  <a:gd name="T32" fmla="*/ 465 w 27"/>
                  <a:gd name="T33" fmla="*/ 2349 h 29"/>
                  <a:gd name="T34" fmla="*/ 1538 w 27"/>
                  <a:gd name="T35" fmla="*/ 1134 h 29"/>
                  <a:gd name="T36" fmla="*/ 1923 w 27"/>
                  <a:gd name="T37" fmla="*/ 891 h 29"/>
                  <a:gd name="T38" fmla="*/ 2003 w 27"/>
                  <a:gd name="T39" fmla="*/ 891 h 29"/>
                  <a:gd name="T40" fmla="*/ 2003 w 27"/>
                  <a:gd name="T41" fmla="*/ 729 h 29"/>
                  <a:gd name="T42" fmla="*/ 1378 w 27"/>
                  <a:gd name="T43" fmla="*/ 486 h 29"/>
                  <a:gd name="T44" fmla="*/ 545 w 27"/>
                  <a:gd name="T45" fmla="*/ 1944 h 29"/>
                  <a:gd name="T46" fmla="*/ 545 w 27"/>
                  <a:gd name="T47" fmla="*/ 1053 h 29"/>
                  <a:gd name="T48" fmla="*/ 1064 w 27"/>
                  <a:gd name="T49" fmla="*/ 1296 h 29"/>
                  <a:gd name="T50" fmla="*/ 545 w 27"/>
                  <a:gd name="T51" fmla="*/ 1944 h 2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7" h="29">
                    <a:moveTo>
                      <a:pt x="18" y="6"/>
                    </a:moveTo>
                    <a:cubicBezTo>
                      <a:pt x="17" y="7"/>
                      <a:pt x="17" y="8"/>
                      <a:pt x="17" y="8"/>
                    </a:cubicBezTo>
                    <a:cubicBezTo>
                      <a:pt x="17" y="9"/>
                      <a:pt x="17" y="8"/>
                      <a:pt x="18" y="9"/>
                    </a:cubicBezTo>
                    <a:cubicBezTo>
                      <a:pt x="20" y="10"/>
                      <a:pt x="19" y="10"/>
                      <a:pt x="18" y="12"/>
                    </a:cubicBezTo>
                    <a:cubicBezTo>
                      <a:pt x="16" y="13"/>
                      <a:pt x="16" y="14"/>
                      <a:pt x="16" y="14"/>
                    </a:cubicBezTo>
                    <a:cubicBezTo>
                      <a:pt x="15" y="14"/>
                      <a:pt x="9" y="11"/>
                      <a:pt x="8" y="11"/>
                    </a:cubicBezTo>
                    <a:cubicBezTo>
                      <a:pt x="8" y="10"/>
                      <a:pt x="8" y="10"/>
                      <a:pt x="8" y="8"/>
                    </a:cubicBezTo>
                    <a:cubicBezTo>
                      <a:pt x="8" y="6"/>
                      <a:pt x="8" y="5"/>
                      <a:pt x="10" y="6"/>
                    </a:cubicBezTo>
                    <a:cubicBezTo>
                      <a:pt x="10" y="6"/>
                      <a:pt x="10" y="6"/>
                      <a:pt x="10" y="6"/>
                    </a:cubicBezTo>
                    <a:cubicBezTo>
                      <a:pt x="11" y="6"/>
                      <a:pt x="11" y="4"/>
                      <a:pt x="11" y="4"/>
                    </a:cubicBezTo>
                    <a:cubicBezTo>
                      <a:pt x="10" y="3"/>
                      <a:pt x="6" y="2"/>
                      <a:pt x="1" y="0"/>
                    </a:cubicBezTo>
                    <a:cubicBezTo>
                      <a:pt x="0" y="1"/>
                      <a:pt x="0" y="1"/>
                      <a:pt x="0" y="1"/>
                    </a:cubicBezTo>
                    <a:cubicBezTo>
                      <a:pt x="1" y="2"/>
                      <a:pt x="1" y="2"/>
                      <a:pt x="2" y="2"/>
                    </a:cubicBezTo>
                    <a:cubicBezTo>
                      <a:pt x="4" y="4"/>
                      <a:pt x="3" y="6"/>
                      <a:pt x="3" y="7"/>
                    </a:cubicBezTo>
                    <a:cubicBezTo>
                      <a:pt x="3" y="9"/>
                      <a:pt x="2" y="28"/>
                      <a:pt x="2" y="29"/>
                    </a:cubicBezTo>
                    <a:cubicBezTo>
                      <a:pt x="3" y="29"/>
                      <a:pt x="3" y="29"/>
                      <a:pt x="3" y="29"/>
                    </a:cubicBezTo>
                    <a:cubicBezTo>
                      <a:pt x="6" y="29"/>
                      <a:pt x="6" y="29"/>
                      <a:pt x="6" y="29"/>
                    </a:cubicBezTo>
                    <a:cubicBezTo>
                      <a:pt x="7" y="28"/>
                      <a:pt x="17" y="17"/>
                      <a:pt x="20" y="14"/>
                    </a:cubicBezTo>
                    <a:cubicBezTo>
                      <a:pt x="23" y="11"/>
                      <a:pt x="23" y="11"/>
                      <a:pt x="25" y="11"/>
                    </a:cubicBezTo>
                    <a:cubicBezTo>
                      <a:pt x="26" y="11"/>
                      <a:pt x="26" y="11"/>
                      <a:pt x="26" y="11"/>
                    </a:cubicBezTo>
                    <a:cubicBezTo>
                      <a:pt x="26" y="11"/>
                      <a:pt x="27" y="10"/>
                      <a:pt x="26" y="9"/>
                    </a:cubicBezTo>
                    <a:cubicBezTo>
                      <a:pt x="23" y="8"/>
                      <a:pt x="19" y="7"/>
                      <a:pt x="18" y="6"/>
                    </a:cubicBezTo>
                    <a:close/>
                    <a:moveTo>
                      <a:pt x="7" y="24"/>
                    </a:moveTo>
                    <a:cubicBezTo>
                      <a:pt x="7" y="13"/>
                      <a:pt x="7" y="13"/>
                      <a:pt x="7" y="13"/>
                    </a:cubicBezTo>
                    <a:cubicBezTo>
                      <a:pt x="14" y="16"/>
                      <a:pt x="14" y="16"/>
                      <a:pt x="14" y="16"/>
                    </a:cubicBezTo>
                    <a:lnTo>
                      <a:pt x="7" y="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38" name="Freeform 264">
                <a:extLst>
                  <a:ext uri="{FF2B5EF4-FFF2-40B4-BE49-F238E27FC236}">
                    <a16:creationId xmlns:a16="http://schemas.microsoft.com/office/drawing/2014/main" id="{1A58708E-6F3F-D26C-6605-113B28FBF3C3}"/>
                  </a:ext>
                </a:extLst>
              </p:cNvPr>
              <p:cNvSpPr>
                <a:spLocks noEditPoints="1"/>
              </p:cNvSpPr>
              <p:nvPr/>
            </p:nvSpPr>
            <p:spPr bwMode="auto">
              <a:xfrm>
                <a:off x="18049" y="1288"/>
                <a:ext cx="87" cy="83"/>
              </a:xfrm>
              <a:custGeom>
                <a:avLst/>
                <a:gdLst>
                  <a:gd name="T0" fmla="*/ 2187 w 29"/>
                  <a:gd name="T1" fmla="*/ 1378 h 28"/>
                  <a:gd name="T2" fmla="*/ 2025 w 29"/>
                  <a:gd name="T3" fmla="*/ 1378 h 28"/>
                  <a:gd name="T4" fmla="*/ 2025 w 29"/>
                  <a:gd name="T5" fmla="*/ 1458 h 28"/>
                  <a:gd name="T6" fmla="*/ 1782 w 29"/>
                  <a:gd name="T7" fmla="*/ 1616 h 28"/>
                  <a:gd name="T8" fmla="*/ 1539 w 29"/>
                  <a:gd name="T9" fmla="*/ 1538 h 28"/>
                  <a:gd name="T10" fmla="*/ 1377 w 29"/>
                  <a:gd name="T11" fmla="*/ 940 h 28"/>
                  <a:gd name="T12" fmla="*/ 1620 w 29"/>
                  <a:gd name="T13" fmla="*/ 783 h 28"/>
                  <a:gd name="T14" fmla="*/ 1863 w 29"/>
                  <a:gd name="T15" fmla="*/ 863 h 28"/>
                  <a:gd name="T16" fmla="*/ 1863 w 29"/>
                  <a:gd name="T17" fmla="*/ 863 h 28"/>
                  <a:gd name="T18" fmla="*/ 2025 w 29"/>
                  <a:gd name="T19" fmla="*/ 863 h 28"/>
                  <a:gd name="T20" fmla="*/ 1944 w 29"/>
                  <a:gd name="T21" fmla="*/ 0 h 28"/>
                  <a:gd name="T22" fmla="*/ 1782 w 29"/>
                  <a:gd name="T23" fmla="*/ 80 h 28"/>
                  <a:gd name="T24" fmla="*/ 1782 w 29"/>
                  <a:gd name="T25" fmla="*/ 157 h 28"/>
                  <a:gd name="T26" fmla="*/ 1458 w 29"/>
                  <a:gd name="T27" fmla="*/ 465 h 28"/>
                  <a:gd name="T28" fmla="*/ 0 w 29"/>
                  <a:gd name="T29" fmla="*/ 1301 h 28"/>
                  <a:gd name="T30" fmla="*/ 0 w 29"/>
                  <a:gd name="T31" fmla="*/ 1378 h 28"/>
                  <a:gd name="T32" fmla="*/ 162 w 29"/>
                  <a:gd name="T33" fmla="*/ 1538 h 28"/>
                  <a:gd name="T34" fmla="*/ 1782 w 29"/>
                  <a:gd name="T35" fmla="*/ 1847 h 28"/>
                  <a:gd name="T36" fmla="*/ 2187 w 29"/>
                  <a:gd name="T37" fmla="*/ 2004 h 28"/>
                  <a:gd name="T38" fmla="*/ 2187 w 29"/>
                  <a:gd name="T39" fmla="*/ 2084 h 28"/>
                  <a:gd name="T40" fmla="*/ 2349 w 29"/>
                  <a:gd name="T41" fmla="*/ 2004 h 28"/>
                  <a:gd name="T42" fmla="*/ 2187 w 29"/>
                  <a:gd name="T43" fmla="*/ 1378 h 28"/>
                  <a:gd name="T44" fmla="*/ 486 w 29"/>
                  <a:gd name="T45" fmla="*/ 1458 h 28"/>
                  <a:gd name="T46" fmla="*/ 1296 w 29"/>
                  <a:gd name="T47" fmla="*/ 1020 h 28"/>
                  <a:gd name="T48" fmla="*/ 1377 w 29"/>
                  <a:gd name="T49" fmla="*/ 1538 h 28"/>
                  <a:gd name="T50" fmla="*/ 486 w 29"/>
                  <a:gd name="T51" fmla="*/ 1458 h 2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9" h="28">
                    <a:moveTo>
                      <a:pt x="27" y="18"/>
                    </a:moveTo>
                    <a:cubicBezTo>
                      <a:pt x="26" y="17"/>
                      <a:pt x="25" y="18"/>
                      <a:pt x="25" y="18"/>
                    </a:cubicBezTo>
                    <a:cubicBezTo>
                      <a:pt x="25" y="19"/>
                      <a:pt x="25" y="19"/>
                      <a:pt x="25" y="19"/>
                    </a:cubicBezTo>
                    <a:cubicBezTo>
                      <a:pt x="25" y="21"/>
                      <a:pt x="25" y="21"/>
                      <a:pt x="22" y="21"/>
                    </a:cubicBezTo>
                    <a:cubicBezTo>
                      <a:pt x="20" y="21"/>
                      <a:pt x="20" y="21"/>
                      <a:pt x="19" y="20"/>
                    </a:cubicBezTo>
                    <a:cubicBezTo>
                      <a:pt x="19" y="19"/>
                      <a:pt x="18" y="13"/>
                      <a:pt x="17" y="12"/>
                    </a:cubicBezTo>
                    <a:cubicBezTo>
                      <a:pt x="18" y="11"/>
                      <a:pt x="18" y="11"/>
                      <a:pt x="20" y="10"/>
                    </a:cubicBezTo>
                    <a:cubicBezTo>
                      <a:pt x="22" y="9"/>
                      <a:pt x="23" y="9"/>
                      <a:pt x="23" y="11"/>
                    </a:cubicBezTo>
                    <a:cubicBezTo>
                      <a:pt x="23" y="11"/>
                      <a:pt x="23" y="11"/>
                      <a:pt x="23" y="11"/>
                    </a:cubicBezTo>
                    <a:cubicBezTo>
                      <a:pt x="24" y="12"/>
                      <a:pt x="25" y="11"/>
                      <a:pt x="25" y="11"/>
                    </a:cubicBezTo>
                    <a:cubicBezTo>
                      <a:pt x="25" y="9"/>
                      <a:pt x="24" y="6"/>
                      <a:pt x="24" y="0"/>
                    </a:cubicBezTo>
                    <a:cubicBezTo>
                      <a:pt x="23" y="0"/>
                      <a:pt x="22" y="0"/>
                      <a:pt x="22" y="1"/>
                    </a:cubicBezTo>
                    <a:cubicBezTo>
                      <a:pt x="22" y="1"/>
                      <a:pt x="22" y="1"/>
                      <a:pt x="22" y="2"/>
                    </a:cubicBezTo>
                    <a:cubicBezTo>
                      <a:pt x="22" y="5"/>
                      <a:pt x="20" y="5"/>
                      <a:pt x="18" y="6"/>
                    </a:cubicBezTo>
                    <a:cubicBezTo>
                      <a:pt x="17" y="7"/>
                      <a:pt x="0" y="17"/>
                      <a:pt x="0" y="17"/>
                    </a:cubicBezTo>
                    <a:cubicBezTo>
                      <a:pt x="0" y="17"/>
                      <a:pt x="0" y="17"/>
                      <a:pt x="0" y="18"/>
                    </a:cubicBezTo>
                    <a:cubicBezTo>
                      <a:pt x="0" y="18"/>
                      <a:pt x="1" y="20"/>
                      <a:pt x="2" y="20"/>
                    </a:cubicBezTo>
                    <a:cubicBezTo>
                      <a:pt x="3" y="21"/>
                      <a:pt x="18" y="23"/>
                      <a:pt x="22" y="24"/>
                    </a:cubicBezTo>
                    <a:cubicBezTo>
                      <a:pt x="26" y="24"/>
                      <a:pt x="26" y="25"/>
                      <a:pt x="27" y="26"/>
                    </a:cubicBezTo>
                    <a:cubicBezTo>
                      <a:pt x="27" y="27"/>
                      <a:pt x="27" y="27"/>
                      <a:pt x="27" y="27"/>
                    </a:cubicBezTo>
                    <a:cubicBezTo>
                      <a:pt x="28" y="28"/>
                      <a:pt x="29" y="27"/>
                      <a:pt x="29" y="26"/>
                    </a:cubicBezTo>
                    <a:cubicBezTo>
                      <a:pt x="29" y="25"/>
                      <a:pt x="27" y="19"/>
                      <a:pt x="27" y="18"/>
                    </a:cubicBezTo>
                    <a:close/>
                    <a:moveTo>
                      <a:pt x="6" y="19"/>
                    </a:moveTo>
                    <a:cubicBezTo>
                      <a:pt x="16" y="13"/>
                      <a:pt x="16" y="13"/>
                      <a:pt x="16" y="13"/>
                    </a:cubicBezTo>
                    <a:cubicBezTo>
                      <a:pt x="17" y="20"/>
                      <a:pt x="17" y="20"/>
                      <a:pt x="17" y="20"/>
                    </a:cubicBezTo>
                    <a:lnTo>
                      <a:pt x="6" y="1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39" name="Freeform 265">
                <a:extLst>
                  <a:ext uri="{FF2B5EF4-FFF2-40B4-BE49-F238E27FC236}">
                    <a16:creationId xmlns:a16="http://schemas.microsoft.com/office/drawing/2014/main" id="{7E087B44-6A74-ADFD-F7A8-25E7DA8E252F}"/>
                  </a:ext>
                </a:extLst>
              </p:cNvPr>
              <p:cNvSpPr>
                <a:spLocks/>
              </p:cNvSpPr>
              <p:nvPr/>
            </p:nvSpPr>
            <p:spPr bwMode="auto">
              <a:xfrm>
                <a:off x="19037" y="1177"/>
                <a:ext cx="78" cy="111"/>
              </a:xfrm>
              <a:custGeom>
                <a:avLst/>
                <a:gdLst>
                  <a:gd name="T0" fmla="*/ 243 w 26"/>
                  <a:gd name="T1" fmla="*/ 891 h 37"/>
                  <a:gd name="T2" fmla="*/ 81 w 26"/>
                  <a:gd name="T3" fmla="*/ 891 h 37"/>
                  <a:gd name="T4" fmla="*/ 0 w 26"/>
                  <a:gd name="T5" fmla="*/ 81 h 37"/>
                  <a:gd name="T6" fmla="*/ 162 w 26"/>
                  <a:gd name="T7" fmla="*/ 0 h 37"/>
                  <a:gd name="T8" fmla="*/ 162 w 26"/>
                  <a:gd name="T9" fmla="*/ 162 h 37"/>
                  <a:gd name="T10" fmla="*/ 567 w 26"/>
                  <a:gd name="T11" fmla="*/ 324 h 37"/>
                  <a:gd name="T12" fmla="*/ 1458 w 26"/>
                  <a:gd name="T13" fmla="*/ 405 h 37"/>
                  <a:gd name="T14" fmla="*/ 1944 w 26"/>
                  <a:gd name="T15" fmla="*/ 162 h 37"/>
                  <a:gd name="T16" fmla="*/ 1863 w 26"/>
                  <a:gd name="T17" fmla="*/ 81 h 37"/>
                  <a:gd name="T18" fmla="*/ 2106 w 26"/>
                  <a:gd name="T19" fmla="*/ 81 h 37"/>
                  <a:gd name="T20" fmla="*/ 2106 w 26"/>
                  <a:gd name="T21" fmla="*/ 891 h 37"/>
                  <a:gd name="T22" fmla="*/ 1701 w 26"/>
                  <a:gd name="T23" fmla="*/ 972 h 37"/>
                  <a:gd name="T24" fmla="*/ 648 w 26"/>
                  <a:gd name="T25" fmla="*/ 1458 h 37"/>
                  <a:gd name="T26" fmla="*/ 1701 w 26"/>
                  <a:gd name="T27" fmla="*/ 2025 h 37"/>
                  <a:gd name="T28" fmla="*/ 2106 w 26"/>
                  <a:gd name="T29" fmla="*/ 2106 h 37"/>
                  <a:gd name="T30" fmla="*/ 2025 w 26"/>
                  <a:gd name="T31" fmla="*/ 2916 h 37"/>
                  <a:gd name="T32" fmla="*/ 1863 w 26"/>
                  <a:gd name="T33" fmla="*/ 2916 h 37"/>
                  <a:gd name="T34" fmla="*/ 1863 w 26"/>
                  <a:gd name="T35" fmla="*/ 2835 h 37"/>
                  <a:gd name="T36" fmla="*/ 1620 w 26"/>
                  <a:gd name="T37" fmla="*/ 2592 h 37"/>
                  <a:gd name="T38" fmla="*/ 648 w 26"/>
                  <a:gd name="T39" fmla="*/ 2673 h 37"/>
                  <a:gd name="T40" fmla="*/ 162 w 26"/>
                  <a:gd name="T41" fmla="*/ 2835 h 37"/>
                  <a:gd name="T42" fmla="*/ 162 w 26"/>
                  <a:gd name="T43" fmla="*/ 2916 h 37"/>
                  <a:gd name="T44" fmla="*/ 0 w 26"/>
                  <a:gd name="T45" fmla="*/ 2916 h 37"/>
                  <a:gd name="T46" fmla="*/ 81 w 26"/>
                  <a:gd name="T47" fmla="*/ 2025 h 37"/>
                  <a:gd name="T48" fmla="*/ 243 w 26"/>
                  <a:gd name="T49" fmla="*/ 2025 h 37"/>
                  <a:gd name="T50" fmla="*/ 243 w 26"/>
                  <a:gd name="T51" fmla="*/ 2106 h 37"/>
                  <a:gd name="T52" fmla="*/ 567 w 26"/>
                  <a:gd name="T53" fmla="*/ 2268 h 37"/>
                  <a:gd name="T54" fmla="*/ 1701 w 26"/>
                  <a:gd name="T55" fmla="*/ 2268 h 37"/>
                  <a:gd name="T56" fmla="*/ 648 w 26"/>
                  <a:gd name="T57" fmla="*/ 1701 h 37"/>
                  <a:gd name="T58" fmla="*/ 81 w 26"/>
                  <a:gd name="T59" fmla="*/ 1458 h 37"/>
                  <a:gd name="T60" fmla="*/ 81 w 26"/>
                  <a:gd name="T61" fmla="*/ 1296 h 37"/>
                  <a:gd name="T62" fmla="*/ 648 w 26"/>
                  <a:gd name="T63" fmla="*/ 1134 h 37"/>
                  <a:gd name="T64" fmla="*/ 1701 w 26"/>
                  <a:gd name="T65" fmla="*/ 567 h 37"/>
                  <a:gd name="T66" fmla="*/ 648 w 26"/>
                  <a:gd name="T67" fmla="*/ 567 h 37"/>
                  <a:gd name="T68" fmla="*/ 243 w 26"/>
                  <a:gd name="T69" fmla="*/ 729 h 3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6" h="37">
                    <a:moveTo>
                      <a:pt x="3" y="11"/>
                    </a:moveTo>
                    <a:cubicBezTo>
                      <a:pt x="3" y="11"/>
                      <a:pt x="2" y="11"/>
                      <a:pt x="1" y="11"/>
                    </a:cubicBezTo>
                    <a:cubicBezTo>
                      <a:pt x="1" y="6"/>
                      <a:pt x="1" y="4"/>
                      <a:pt x="0" y="1"/>
                    </a:cubicBezTo>
                    <a:cubicBezTo>
                      <a:pt x="1" y="0"/>
                      <a:pt x="2" y="0"/>
                      <a:pt x="2" y="0"/>
                    </a:cubicBezTo>
                    <a:cubicBezTo>
                      <a:pt x="2" y="1"/>
                      <a:pt x="2" y="1"/>
                      <a:pt x="2" y="2"/>
                    </a:cubicBezTo>
                    <a:cubicBezTo>
                      <a:pt x="3" y="3"/>
                      <a:pt x="3" y="4"/>
                      <a:pt x="7" y="4"/>
                    </a:cubicBezTo>
                    <a:cubicBezTo>
                      <a:pt x="10" y="5"/>
                      <a:pt x="17" y="5"/>
                      <a:pt x="18" y="5"/>
                    </a:cubicBezTo>
                    <a:cubicBezTo>
                      <a:pt x="21" y="5"/>
                      <a:pt x="24" y="5"/>
                      <a:pt x="24" y="2"/>
                    </a:cubicBezTo>
                    <a:cubicBezTo>
                      <a:pt x="24" y="2"/>
                      <a:pt x="24" y="2"/>
                      <a:pt x="23" y="1"/>
                    </a:cubicBezTo>
                    <a:cubicBezTo>
                      <a:pt x="24" y="1"/>
                      <a:pt x="25" y="0"/>
                      <a:pt x="26" y="1"/>
                    </a:cubicBezTo>
                    <a:cubicBezTo>
                      <a:pt x="26" y="4"/>
                      <a:pt x="26" y="7"/>
                      <a:pt x="26" y="11"/>
                    </a:cubicBezTo>
                    <a:cubicBezTo>
                      <a:pt x="25" y="11"/>
                      <a:pt x="24" y="11"/>
                      <a:pt x="21" y="12"/>
                    </a:cubicBezTo>
                    <a:cubicBezTo>
                      <a:pt x="19" y="13"/>
                      <a:pt x="11" y="17"/>
                      <a:pt x="8" y="18"/>
                    </a:cubicBezTo>
                    <a:cubicBezTo>
                      <a:pt x="10" y="19"/>
                      <a:pt x="20" y="24"/>
                      <a:pt x="21" y="25"/>
                    </a:cubicBezTo>
                    <a:cubicBezTo>
                      <a:pt x="22" y="25"/>
                      <a:pt x="24" y="26"/>
                      <a:pt x="26" y="26"/>
                    </a:cubicBezTo>
                    <a:cubicBezTo>
                      <a:pt x="26" y="29"/>
                      <a:pt x="26" y="33"/>
                      <a:pt x="25" y="36"/>
                    </a:cubicBezTo>
                    <a:cubicBezTo>
                      <a:pt x="25" y="37"/>
                      <a:pt x="24" y="36"/>
                      <a:pt x="23" y="36"/>
                    </a:cubicBezTo>
                    <a:cubicBezTo>
                      <a:pt x="23" y="35"/>
                      <a:pt x="23" y="35"/>
                      <a:pt x="23" y="35"/>
                    </a:cubicBezTo>
                    <a:cubicBezTo>
                      <a:pt x="23" y="33"/>
                      <a:pt x="23" y="32"/>
                      <a:pt x="20" y="32"/>
                    </a:cubicBezTo>
                    <a:cubicBezTo>
                      <a:pt x="16" y="32"/>
                      <a:pt x="11" y="32"/>
                      <a:pt x="8" y="33"/>
                    </a:cubicBezTo>
                    <a:cubicBezTo>
                      <a:pt x="4" y="33"/>
                      <a:pt x="3" y="33"/>
                      <a:pt x="2" y="35"/>
                    </a:cubicBezTo>
                    <a:cubicBezTo>
                      <a:pt x="2" y="35"/>
                      <a:pt x="2" y="35"/>
                      <a:pt x="2" y="36"/>
                    </a:cubicBezTo>
                    <a:cubicBezTo>
                      <a:pt x="2" y="37"/>
                      <a:pt x="0" y="36"/>
                      <a:pt x="0" y="36"/>
                    </a:cubicBezTo>
                    <a:cubicBezTo>
                      <a:pt x="1" y="30"/>
                      <a:pt x="1" y="28"/>
                      <a:pt x="1" y="25"/>
                    </a:cubicBezTo>
                    <a:cubicBezTo>
                      <a:pt x="1" y="24"/>
                      <a:pt x="3" y="24"/>
                      <a:pt x="3" y="25"/>
                    </a:cubicBezTo>
                    <a:cubicBezTo>
                      <a:pt x="3" y="26"/>
                      <a:pt x="3" y="26"/>
                      <a:pt x="3" y="26"/>
                    </a:cubicBezTo>
                    <a:cubicBezTo>
                      <a:pt x="3" y="27"/>
                      <a:pt x="3" y="28"/>
                      <a:pt x="7" y="28"/>
                    </a:cubicBezTo>
                    <a:cubicBezTo>
                      <a:pt x="11" y="28"/>
                      <a:pt x="19" y="28"/>
                      <a:pt x="21" y="28"/>
                    </a:cubicBezTo>
                    <a:cubicBezTo>
                      <a:pt x="19" y="26"/>
                      <a:pt x="11" y="23"/>
                      <a:pt x="8" y="21"/>
                    </a:cubicBezTo>
                    <a:cubicBezTo>
                      <a:pt x="4" y="19"/>
                      <a:pt x="2" y="18"/>
                      <a:pt x="1" y="18"/>
                    </a:cubicBezTo>
                    <a:cubicBezTo>
                      <a:pt x="1" y="17"/>
                      <a:pt x="1" y="17"/>
                      <a:pt x="1" y="16"/>
                    </a:cubicBezTo>
                    <a:cubicBezTo>
                      <a:pt x="2" y="16"/>
                      <a:pt x="4" y="15"/>
                      <a:pt x="8" y="14"/>
                    </a:cubicBezTo>
                    <a:cubicBezTo>
                      <a:pt x="11" y="12"/>
                      <a:pt x="20" y="8"/>
                      <a:pt x="21" y="7"/>
                    </a:cubicBezTo>
                    <a:cubicBezTo>
                      <a:pt x="18" y="7"/>
                      <a:pt x="11" y="7"/>
                      <a:pt x="8" y="7"/>
                    </a:cubicBezTo>
                    <a:cubicBezTo>
                      <a:pt x="5" y="7"/>
                      <a:pt x="3" y="7"/>
                      <a:pt x="3" y="9"/>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40" name="Freeform 266">
                <a:extLst>
                  <a:ext uri="{FF2B5EF4-FFF2-40B4-BE49-F238E27FC236}">
                    <a16:creationId xmlns:a16="http://schemas.microsoft.com/office/drawing/2014/main" id="{62888336-4F4A-FCFF-B51D-CD26E571E4FC}"/>
                  </a:ext>
                </a:extLst>
              </p:cNvPr>
              <p:cNvSpPr>
                <a:spLocks/>
              </p:cNvSpPr>
              <p:nvPr/>
            </p:nvSpPr>
            <p:spPr bwMode="auto">
              <a:xfrm>
                <a:off x="18438" y="1680"/>
                <a:ext cx="81" cy="84"/>
              </a:xfrm>
              <a:custGeom>
                <a:avLst/>
                <a:gdLst>
                  <a:gd name="T0" fmla="*/ 2025 w 27"/>
                  <a:gd name="T1" fmla="*/ 1701 h 28"/>
                  <a:gd name="T2" fmla="*/ 1863 w 27"/>
                  <a:gd name="T3" fmla="*/ 1863 h 28"/>
                  <a:gd name="T4" fmla="*/ 1539 w 27"/>
                  <a:gd name="T5" fmla="*/ 1944 h 28"/>
                  <a:gd name="T6" fmla="*/ 1215 w 27"/>
                  <a:gd name="T7" fmla="*/ 1944 h 28"/>
                  <a:gd name="T8" fmla="*/ 1458 w 27"/>
                  <a:gd name="T9" fmla="*/ 729 h 28"/>
                  <a:gd name="T10" fmla="*/ 1782 w 27"/>
                  <a:gd name="T11" fmla="*/ 324 h 28"/>
                  <a:gd name="T12" fmla="*/ 1863 w 27"/>
                  <a:gd name="T13" fmla="*/ 324 h 28"/>
                  <a:gd name="T14" fmla="*/ 1863 w 27"/>
                  <a:gd name="T15" fmla="*/ 162 h 28"/>
                  <a:gd name="T16" fmla="*/ 972 w 27"/>
                  <a:gd name="T17" fmla="*/ 0 h 28"/>
                  <a:gd name="T18" fmla="*/ 891 w 27"/>
                  <a:gd name="T19" fmla="*/ 162 h 28"/>
                  <a:gd name="T20" fmla="*/ 972 w 27"/>
                  <a:gd name="T21" fmla="*/ 162 h 28"/>
                  <a:gd name="T22" fmla="*/ 1134 w 27"/>
                  <a:gd name="T23" fmla="*/ 648 h 28"/>
                  <a:gd name="T24" fmla="*/ 891 w 27"/>
                  <a:gd name="T25" fmla="*/ 1863 h 28"/>
                  <a:gd name="T26" fmla="*/ 486 w 27"/>
                  <a:gd name="T27" fmla="*/ 1782 h 28"/>
                  <a:gd name="T28" fmla="*/ 324 w 27"/>
                  <a:gd name="T29" fmla="*/ 1539 h 28"/>
                  <a:gd name="T30" fmla="*/ 324 w 27"/>
                  <a:gd name="T31" fmla="*/ 1377 h 28"/>
                  <a:gd name="T32" fmla="*/ 162 w 27"/>
                  <a:gd name="T33" fmla="*/ 1296 h 28"/>
                  <a:gd name="T34" fmla="*/ 0 w 27"/>
                  <a:gd name="T35" fmla="*/ 1863 h 28"/>
                  <a:gd name="T36" fmla="*/ 1944 w 27"/>
                  <a:gd name="T37" fmla="*/ 2268 h 28"/>
                  <a:gd name="T38" fmla="*/ 2187 w 27"/>
                  <a:gd name="T39" fmla="*/ 1782 h 28"/>
                  <a:gd name="T40" fmla="*/ 2025 w 27"/>
                  <a:gd name="T41" fmla="*/ 1701 h 2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7" h="28">
                    <a:moveTo>
                      <a:pt x="25" y="21"/>
                    </a:moveTo>
                    <a:cubicBezTo>
                      <a:pt x="24" y="22"/>
                      <a:pt x="24" y="23"/>
                      <a:pt x="23" y="23"/>
                    </a:cubicBezTo>
                    <a:cubicBezTo>
                      <a:pt x="22" y="24"/>
                      <a:pt x="21" y="25"/>
                      <a:pt x="19" y="24"/>
                    </a:cubicBezTo>
                    <a:cubicBezTo>
                      <a:pt x="18" y="24"/>
                      <a:pt x="17" y="24"/>
                      <a:pt x="15" y="24"/>
                    </a:cubicBezTo>
                    <a:cubicBezTo>
                      <a:pt x="15" y="24"/>
                      <a:pt x="18" y="12"/>
                      <a:pt x="18" y="9"/>
                    </a:cubicBezTo>
                    <a:cubicBezTo>
                      <a:pt x="19" y="5"/>
                      <a:pt x="20" y="4"/>
                      <a:pt x="22" y="4"/>
                    </a:cubicBezTo>
                    <a:cubicBezTo>
                      <a:pt x="22" y="4"/>
                      <a:pt x="22" y="4"/>
                      <a:pt x="23" y="4"/>
                    </a:cubicBezTo>
                    <a:cubicBezTo>
                      <a:pt x="23" y="4"/>
                      <a:pt x="23" y="3"/>
                      <a:pt x="23" y="2"/>
                    </a:cubicBezTo>
                    <a:cubicBezTo>
                      <a:pt x="20" y="2"/>
                      <a:pt x="14" y="1"/>
                      <a:pt x="12" y="0"/>
                    </a:cubicBezTo>
                    <a:cubicBezTo>
                      <a:pt x="11" y="0"/>
                      <a:pt x="11" y="2"/>
                      <a:pt x="11" y="2"/>
                    </a:cubicBezTo>
                    <a:cubicBezTo>
                      <a:pt x="12" y="2"/>
                      <a:pt x="12" y="2"/>
                      <a:pt x="12" y="2"/>
                    </a:cubicBezTo>
                    <a:cubicBezTo>
                      <a:pt x="14" y="3"/>
                      <a:pt x="14" y="4"/>
                      <a:pt x="14" y="8"/>
                    </a:cubicBezTo>
                    <a:cubicBezTo>
                      <a:pt x="13" y="10"/>
                      <a:pt x="11" y="23"/>
                      <a:pt x="11" y="23"/>
                    </a:cubicBezTo>
                    <a:cubicBezTo>
                      <a:pt x="9" y="23"/>
                      <a:pt x="7" y="22"/>
                      <a:pt x="6" y="22"/>
                    </a:cubicBezTo>
                    <a:cubicBezTo>
                      <a:pt x="4" y="21"/>
                      <a:pt x="4" y="19"/>
                      <a:pt x="4" y="19"/>
                    </a:cubicBezTo>
                    <a:cubicBezTo>
                      <a:pt x="4" y="18"/>
                      <a:pt x="4" y="17"/>
                      <a:pt x="4" y="17"/>
                    </a:cubicBezTo>
                    <a:cubicBezTo>
                      <a:pt x="3" y="16"/>
                      <a:pt x="2" y="16"/>
                      <a:pt x="2" y="16"/>
                    </a:cubicBezTo>
                    <a:cubicBezTo>
                      <a:pt x="2" y="17"/>
                      <a:pt x="1" y="22"/>
                      <a:pt x="0" y="23"/>
                    </a:cubicBezTo>
                    <a:cubicBezTo>
                      <a:pt x="10" y="26"/>
                      <a:pt x="15" y="27"/>
                      <a:pt x="24" y="28"/>
                    </a:cubicBezTo>
                    <a:cubicBezTo>
                      <a:pt x="24" y="27"/>
                      <a:pt x="26" y="22"/>
                      <a:pt x="27" y="22"/>
                    </a:cubicBezTo>
                    <a:cubicBezTo>
                      <a:pt x="26" y="21"/>
                      <a:pt x="25" y="21"/>
                      <a:pt x="25"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41" name="Freeform 267">
                <a:extLst>
                  <a:ext uri="{FF2B5EF4-FFF2-40B4-BE49-F238E27FC236}">
                    <a16:creationId xmlns:a16="http://schemas.microsoft.com/office/drawing/2014/main" id="{DB698AB5-DA76-1C54-24B4-BC7A7E21E7E1}"/>
                  </a:ext>
                </a:extLst>
              </p:cNvPr>
              <p:cNvSpPr>
                <a:spLocks/>
              </p:cNvSpPr>
              <p:nvPr/>
            </p:nvSpPr>
            <p:spPr bwMode="auto">
              <a:xfrm>
                <a:off x="18268" y="1614"/>
                <a:ext cx="87" cy="93"/>
              </a:xfrm>
              <a:custGeom>
                <a:avLst/>
                <a:gdLst>
                  <a:gd name="T0" fmla="*/ 1863 w 29"/>
                  <a:gd name="T1" fmla="*/ 1944 h 31"/>
                  <a:gd name="T2" fmla="*/ 1701 w 29"/>
                  <a:gd name="T3" fmla="*/ 2106 h 31"/>
                  <a:gd name="T4" fmla="*/ 1377 w 29"/>
                  <a:gd name="T5" fmla="*/ 2106 h 31"/>
                  <a:gd name="T6" fmla="*/ 1134 w 29"/>
                  <a:gd name="T7" fmla="*/ 1944 h 31"/>
                  <a:gd name="T8" fmla="*/ 1782 w 29"/>
                  <a:gd name="T9" fmla="*/ 891 h 31"/>
                  <a:gd name="T10" fmla="*/ 2106 w 29"/>
                  <a:gd name="T11" fmla="*/ 648 h 31"/>
                  <a:gd name="T12" fmla="*/ 2187 w 29"/>
                  <a:gd name="T13" fmla="*/ 648 h 31"/>
                  <a:gd name="T14" fmla="*/ 2268 w 29"/>
                  <a:gd name="T15" fmla="*/ 486 h 31"/>
                  <a:gd name="T16" fmla="*/ 1458 w 29"/>
                  <a:gd name="T17" fmla="*/ 0 h 31"/>
                  <a:gd name="T18" fmla="*/ 1377 w 29"/>
                  <a:gd name="T19" fmla="*/ 162 h 31"/>
                  <a:gd name="T20" fmla="*/ 1458 w 29"/>
                  <a:gd name="T21" fmla="*/ 243 h 31"/>
                  <a:gd name="T22" fmla="*/ 1377 w 29"/>
                  <a:gd name="T23" fmla="*/ 648 h 31"/>
                  <a:gd name="T24" fmla="*/ 810 w 29"/>
                  <a:gd name="T25" fmla="*/ 1701 h 31"/>
                  <a:gd name="T26" fmla="*/ 486 w 29"/>
                  <a:gd name="T27" fmla="*/ 1539 h 31"/>
                  <a:gd name="T28" fmla="*/ 405 w 29"/>
                  <a:gd name="T29" fmla="*/ 1215 h 31"/>
                  <a:gd name="T30" fmla="*/ 405 w 29"/>
                  <a:gd name="T31" fmla="*/ 1053 h 31"/>
                  <a:gd name="T32" fmla="*/ 324 w 29"/>
                  <a:gd name="T33" fmla="*/ 972 h 31"/>
                  <a:gd name="T34" fmla="*/ 0 w 29"/>
                  <a:gd name="T35" fmla="*/ 1458 h 31"/>
                  <a:gd name="T36" fmla="*/ 1620 w 29"/>
                  <a:gd name="T37" fmla="*/ 2511 h 31"/>
                  <a:gd name="T38" fmla="*/ 2025 w 29"/>
                  <a:gd name="T39" fmla="*/ 2106 h 31"/>
                  <a:gd name="T40" fmla="*/ 1863 w 29"/>
                  <a:gd name="T41" fmla="*/ 1944 h 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9" h="31">
                    <a:moveTo>
                      <a:pt x="23" y="24"/>
                    </a:moveTo>
                    <a:cubicBezTo>
                      <a:pt x="23" y="25"/>
                      <a:pt x="22" y="26"/>
                      <a:pt x="21" y="26"/>
                    </a:cubicBezTo>
                    <a:cubicBezTo>
                      <a:pt x="20" y="27"/>
                      <a:pt x="18" y="27"/>
                      <a:pt x="17" y="26"/>
                    </a:cubicBezTo>
                    <a:cubicBezTo>
                      <a:pt x="16" y="25"/>
                      <a:pt x="15" y="25"/>
                      <a:pt x="14" y="24"/>
                    </a:cubicBezTo>
                    <a:cubicBezTo>
                      <a:pt x="14" y="24"/>
                      <a:pt x="20" y="13"/>
                      <a:pt x="22" y="11"/>
                    </a:cubicBezTo>
                    <a:cubicBezTo>
                      <a:pt x="24" y="7"/>
                      <a:pt x="24" y="7"/>
                      <a:pt x="26" y="8"/>
                    </a:cubicBezTo>
                    <a:cubicBezTo>
                      <a:pt x="27" y="8"/>
                      <a:pt x="27" y="8"/>
                      <a:pt x="27" y="8"/>
                    </a:cubicBezTo>
                    <a:cubicBezTo>
                      <a:pt x="28" y="8"/>
                      <a:pt x="29" y="7"/>
                      <a:pt x="28" y="6"/>
                    </a:cubicBezTo>
                    <a:cubicBezTo>
                      <a:pt x="25" y="5"/>
                      <a:pt x="21" y="2"/>
                      <a:pt x="18" y="0"/>
                    </a:cubicBezTo>
                    <a:cubicBezTo>
                      <a:pt x="18" y="0"/>
                      <a:pt x="17" y="1"/>
                      <a:pt x="17" y="2"/>
                    </a:cubicBezTo>
                    <a:cubicBezTo>
                      <a:pt x="17" y="2"/>
                      <a:pt x="18" y="2"/>
                      <a:pt x="18" y="3"/>
                    </a:cubicBezTo>
                    <a:cubicBezTo>
                      <a:pt x="20" y="4"/>
                      <a:pt x="19" y="5"/>
                      <a:pt x="17" y="8"/>
                    </a:cubicBezTo>
                    <a:cubicBezTo>
                      <a:pt x="16" y="10"/>
                      <a:pt x="10" y="21"/>
                      <a:pt x="10" y="21"/>
                    </a:cubicBezTo>
                    <a:cubicBezTo>
                      <a:pt x="8" y="20"/>
                      <a:pt x="7" y="19"/>
                      <a:pt x="6" y="19"/>
                    </a:cubicBezTo>
                    <a:cubicBezTo>
                      <a:pt x="4" y="18"/>
                      <a:pt x="4" y="16"/>
                      <a:pt x="5" y="15"/>
                    </a:cubicBezTo>
                    <a:cubicBezTo>
                      <a:pt x="5" y="15"/>
                      <a:pt x="5" y="14"/>
                      <a:pt x="5" y="13"/>
                    </a:cubicBezTo>
                    <a:cubicBezTo>
                      <a:pt x="5" y="12"/>
                      <a:pt x="4" y="12"/>
                      <a:pt x="4" y="12"/>
                    </a:cubicBezTo>
                    <a:cubicBezTo>
                      <a:pt x="3" y="13"/>
                      <a:pt x="1" y="17"/>
                      <a:pt x="0" y="18"/>
                    </a:cubicBezTo>
                    <a:cubicBezTo>
                      <a:pt x="8" y="24"/>
                      <a:pt x="12" y="26"/>
                      <a:pt x="20" y="31"/>
                    </a:cubicBezTo>
                    <a:cubicBezTo>
                      <a:pt x="21" y="30"/>
                      <a:pt x="25" y="26"/>
                      <a:pt x="25" y="26"/>
                    </a:cubicBezTo>
                    <a:cubicBezTo>
                      <a:pt x="25" y="25"/>
                      <a:pt x="24" y="24"/>
                      <a:pt x="23"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42" name="Freeform 268">
                <a:extLst>
                  <a:ext uri="{FF2B5EF4-FFF2-40B4-BE49-F238E27FC236}">
                    <a16:creationId xmlns:a16="http://schemas.microsoft.com/office/drawing/2014/main" id="{03FC4FF0-943C-EB04-1008-641E58475523}"/>
                  </a:ext>
                </a:extLst>
              </p:cNvPr>
              <p:cNvSpPr>
                <a:spLocks/>
              </p:cNvSpPr>
              <p:nvPr/>
            </p:nvSpPr>
            <p:spPr bwMode="auto">
              <a:xfrm>
                <a:off x="18040" y="1207"/>
                <a:ext cx="78" cy="69"/>
              </a:xfrm>
              <a:custGeom>
                <a:avLst/>
                <a:gdLst>
                  <a:gd name="T0" fmla="*/ 1863 w 26"/>
                  <a:gd name="T1" fmla="*/ 729 h 23"/>
                  <a:gd name="T2" fmla="*/ 1863 w 26"/>
                  <a:gd name="T3" fmla="*/ 810 h 23"/>
                  <a:gd name="T4" fmla="*/ 1539 w 26"/>
                  <a:gd name="T5" fmla="*/ 1134 h 23"/>
                  <a:gd name="T6" fmla="*/ 1134 w 26"/>
                  <a:gd name="T7" fmla="*/ 1134 h 23"/>
                  <a:gd name="T8" fmla="*/ 1134 w 26"/>
                  <a:gd name="T9" fmla="*/ 567 h 23"/>
                  <a:gd name="T10" fmla="*/ 972 w 26"/>
                  <a:gd name="T11" fmla="*/ 567 h 23"/>
                  <a:gd name="T12" fmla="*/ 972 w 26"/>
                  <a:gd name="T13" fmla="*/ 1134 h 23"/>
                  <a:gd name="T14" fmla="*/ 324 w 26"/>
                  <a:gd name="T15" fmla="*/ 1134 h 23"/>
                  <a:gd name="T16" fmla="*/ 243 w 26"/>
                  <a:gd name="T17" fmla="*/ 1053 h 23"/>
                  <a:gd name="T18" fmla="*/ 243 w 26"/>
                  <a:gd name="T19" fmla="*/ 648 h 23"/>
                  <a:gd name="T20" fmla="*/ 729 w 26"/>
                  <a:gd name="T21" fmla="*/ 243 h 23"/>
                  <a:gd name="T22" fmla="*/ 729 w 26"/>
                  <a:gd name="T23" fmla="*/ 0 h 23"/>
                  <a:gd name="T24" fmla="*/ 0 w 26"/>
                  <a:gd name="T25" fmla="*/ 81 h 23"/>
                  <a:gd name="T26" fmla="*/ 81 w 26"/>
                  <a:gd name="T27" fmla="*/ 1863 h 23"/>
                  <a:gd name="T28" fmla="*/ 243 w 26"/>
                  <a:gd name="T29" fmla="*/ 1863 h 23"/>
                  <a:gd name="T30" fmla="*/ 243 w 26"/>
                  <a:gd name="T31" fmla="*/ 1782 h 23"/>
                  <a:gd name="T32" fmla="*/ 648 w 26"/>
                  <a:gd name="T33" fmla="*/ 1539 h 23"/>
                  <a:gd name="T34" fmla="*/ 1458 w 26"/>
                  <a:gd name="T35" fmla="*/ 1458 h 23"/>
                  <a:gd name="T36" fmla="*/ 1944 w 26"/>
                  <a:gd name="T37" fmla="*/ 1701 h 23"/>
                  <a:gd name="T38" fmla="*/ 1944 w 26"/>
                  <a:gd name="T39" fmla="*/ 1782 h 23"/>
                  <a:gd name="T40" fmla="*/ 2106 w 26"/>
                  <a:gd name="T41" fmla="*/ 1782 h 23"/>
                  <a:gd name="T42" fmla="*/ 2025 w 26"/>
                  <a:gd name="T43" fmla="*/ 729 h 23"/>
                  <a:gd name="T44" fmla="*/ 1863 w 26"/>
                  <a:gd name="T45" fmla="*/ 729 h 2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6" h="23">
                    <a:moveTo>
                      <a:pt x="23" y="9"/>
                    </a:moveTo>
                    <a:cubicBezTo>
                      <a:pt x="23" y="10"/>
                      <a:pt x="23" y="10"/>
                      <a:pt x="23" y="10"/>
                    </a:cubicBezTo>
                    <a:cubicBezTo>
                      <a:pt x="23" y="12"/>
                      <a:pt x="23" y="13"/>
                      <a:pt x="19" y="14"/>
                    </a:cubicBezTo>
                    <a:cubicBezTo>
                      <a:pt x="18" y="14"/>
                      <a:pt x="15" y="14"/>
                      <a:pt x="14" y="14"/>
                    </a:cubicBezTo>
                    <a:cubicBezTo>
                      <a:pt x="14" y="7"/>
                      <a:pt x="14" y="7"/>
                      <a:pt x="14" y="7"/>
                    </a:cubicBezTo>
                    <a:cubicBezTo>
                      <a:pt x="14" y="6"/>
                      <a:pt x="13" y="6"/>
                      <a:pt x="12" y="7"/>
                    </a:cubicBezTo>
                    <a:cubicBezTo>
                      <a:pt x="12" y="7"/>
                      <a:pt x="12" y="7"/>
                      <a:pt x="12" y="14"/>
                    </a:cubicBezTo>
                    <a:cubicBezTo>
                      <a:pt x="11" y="14"/>
                      <a:pt x="5" y="14"/>
                      <a:pt x="4" y="14"/>
                    </a:cubicBezTo>
                    <a:cubicBezTo>
                      <a:pt x="3" y="14"/>
                      <a:pt x="3" y="14"/>
                      <a:pt x="3" y="13"/>
                    </a:cubicBezTo>
                    <a:cubicBezTo>
                      <a:pt x="3" y="12"/>
                      <a:pt x="2" y="10"/>
                      <a:pt x="3" y="8"/>
                    </a:cubicBezTo>
                    <a:cubicBezTo>
                      <a:pt x="3" y="4"/>
                      <a:pt x="8" y="3"/>
                      <a:pt x="9" y="3"/>
                    </a:cubicBezTo>
                    <a:cubicBezTo>
                      <a:pt x="10" y="2"/>
                      <a:pt x="10" y="1"/>
                      <a:pt x="9" y="0"/>
                    </a:cubicBezTo>
                    <a:cubicBezTo>
                      <a:pt x="7" y="0"/>
                      <a:pt x="2" y="1"/>
                      <a:pt x="0" y="1"/>
                    </a:cubicBezTo>
                    <a:cubicBezTo>
                      <a:pt x="0" y="10"/>
                      <a:pt x="0" y="16"/>
                      <a:pt x="1" y="23"/>
                    </a:cubicBezTo>
                    <a:cubicBezTo>
                      <a:pt x="1" y="23"/>
                      <a:pt x="2" y="23"/>
                      <a:pt x="3" y="23"/>
                    </a:cubicBezTo>
                    <a:cubicBezTo>
                      <a:pt x="3" y="22"/>
                      <a:pt x="3" y="22"/>
                      <a:pt x="3" y="22"/>
                    </a:cubicBezTo>
                    <a:cubicBezTo>
                      <a:pt x="3" y="19"/>
                      <a:pt x="5" y="19"/>
                      <a:pt x="8" y="19"/>
                    </a:cubicBezTo>
                    <a:cubicBezTo>
                      <a:pt x="10" y="19"/>
                      <a:pt x="14" y="19"/>
                      <a:pt x="18" y="18"/>
                    </a:cubicBezTo>
                    <a:cubicBezTo>
                      <a:pt x="23" y="18"/>
                      <a:pt x="24" y="19"/>
                      <a:pt x="24" y="21"/>
                    </a:cubicBezTo>
                    <a:cubicBezTo>
                      <a:pt x="24" y="21"/>
                      <a:pt x="24" y="21"/>
                      <a:pt x="24" y="22"/>
                    </a:cubicBezTo>
                    <a:cubicBezTo>
                      <a:pt x="25" y="22"/>
                      <a:pt x="26" y="22"/>
                      <a:pt x="26" y="22"/>
                    </a:cubicBezTo>
                    <a:cubicBezTo>
                      <a:pt x="26" y="18"/>
                      <a:pt x="26" y="13"/>
                      <a:pt x="25" y="9"/>
                    </a:cubicBezTo>
                    <a:cubicBezTo>
                      <a:pt x="25" y="8"/>
                      <a:pt x="24" y="8"/>
                      <a:pt x="23"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43" name="Freeform 269">
                <a:extLst>
                  <a:ext uri="{FF2B5EF4-FFF2-40B4-BE49-F238E27FC236}">
                    <a16:creationId xmlns:a16="http://schemas.microsoft.com/office/drawing/2014/main" id="{C29C1802-F0AC-1FDF-D8AB-874A7DEAD1D3}"/>
                  </a:ext>
                </a:extLst>
              </p:cNvPr>
              <p:cNvSpPr>
                <a:spLocks/>
              </p:cNvSpPr>
              <p:nvPr/>
            </p:nvSpPr>
            <p:spPr bwMode="auto">
              <a:xfrm>
                <a:off x="18298" y="874"/>
                <a:ext cx="75" cy="210"/>
              </a:xfrm>
              <a:custGeom>
                <a:avLst/>
                <a:gdLst>
                  <a:gd name="T0" fmla="*/ 1701 w 25"/>
                  <a:gd name="T1" fmla="*/ 243 h 70"/>
                  <a:gd name="T2" fmla="*/ 1458 w 25"/>
                  <a:gd name="T3" fmla="*/ 729 h 70"/>
                  <a:gd name="T4" fmla="*/ 1458 w 25"/>
                  <a:gd name="T5" fmla="*/ 1053 h 70"/>
                  <a:gd name="T6" fmla="*/ 1296 w 25"/>
                  <a:gd name="T7" fmla="*/ 1053 h 70"/>
                  <a:gd name="T8" fmla="*/ 1134 w 25"/>
                  <a:gd name="T9" fmla="*/ 810 h 70"/>
                  <a:gd name="T10" fmla="*/ 1134 w 25"/>
                  <a:gd name="T11" fmla="*/ 567 h 70"/>
                  <a:gd name="T12" fmla="*/ 1215 w 25"/>
                  <a:gd name="T13" fmla="*/ 567 h 70"/>
                  <a:gd name="T14" fmla="*/ 1296 w 25"/>
                  <a:gd name="T15" fmla="*/ 324 h 70"/>
                  <a:gd name="T16" fmla="*/ 1215 w 25"/>
                  <a:gd name="T17" fmla="*/ 162 h 70"/>
                  <a:gd name="T18" fmla="*/ 1134 w 25"/>
                  <a:gd name="T19" fmla="*/ 162 h 70"/>
                  <a:gd name="T20" fmla="*/ 1134 w 25"/>
                  <a:gd name="T21" fmla="*/ 81 h 70"/>
                  <a:gd name="T22" fmla="*/ 1053 w 25"/>
                  <a:gd name="T23" fmla="*/ 0 h 70"/>
                  <a:gd name="T24" fmla="*/ 891 w 25"/>
                  <a:gd name="T25" fmla="*/ 0 h 70"/>
                  <a:gd name="T26" fmla="*/ 891 w 25"/>
                  <a:gd name="T27" fmla="*/ 0 h 70"/>
                  <a:gd name="T28" fmla="*/ 729 w 25"/>
                  <a:gd name="T29" fmla="*/ 81 h 70"/>
                  <a:gd name="T30" fmla="*/ 729 w 25"/>
                  <a:gd name="T31" fmla="*/ 162 h 70"/>
                  <a:gd name="T32" fmla="*/ 729 w 25"/>
                  <a:gd name="T33" fmla="*/ 243 h 70"/>
                  <a:gd name="T34" fmla="*/ 648 w 25"/>
                  <a:gd name="T35" fmla="*/ 243 h 70"/>
                  <a:gd name="T36" fmla="*/ 648 w 25"/>
                  <a:gd name="T37" fmla="*/ 405 h 70"/>
                  <a:gd name="T38" fmla="*/ 810 w 25"/>
                  <a:gd name="T39" fmla="*/ 648 h 70"/>
                  <a:gd name="T40" fmla="*/ 891 w 25"/>
                  <a:gd name="T41" fmla="*/ 648 h 70"/>
                  <a:gd name="T42" fmla="*/ 891 w 25"/>
                  <a:gd name="T43" fmla="*/ 810 h 70"/>
                  <a:gd name="T44" fmla="*/ 810 w 25"/>
                  <a:gd name="T45" fmla="*/ 1134 h 70"/>
                  <a:gd name="T46" fmla="*/ 729 w 25"/>
                  <a:gd name="T47" fmla="*/ 1134 h 70"/>
                  <a:gd name="T48" fmla="*/ 567 w 25"/>
                  <a:gd name="T49" fmla="*/ 891 h 70"/>
                  <a:gd name="T50" fmla="*/ 243 w 25"/>
                  <a:gd name="T51" fmla="*/ 567 h 70"/>
                  <a:gd name="T52" fmla="*/ 81 w 25"/>
                  <a:gd name="T53" fmla="*/ 648 h 70"/>
                  <a:gd name="T54" fmla="*/ 81 w 25"/>
                  <a:gd name="T55" fmla="*/ 972 h 70"/>
                  <a:gd name="T56" fmla="*/ 405 w 25"/>
                  <a:gd name="T57" fmla="*/ 1053 h 70"/>
                  <a:gd name="T58" fmla="*/ 567 w 25"/>
                  <a:gd name="T59" fmla="*/ 1539 h 70"/>
                  <a:gd name="T60" fmla="*/ 729 w 25"/>
                  <a:gd name="T61" fmla="*/ 1944 h 70"/>
                  <a:gd name="T62" fmla="*/ 1053 w 25"/>
                  <a:gd name="T63" fmla="*/ 2187 h 70"/>
                  <a:gd name="T64" fmla="*/ 1458 w 25"/>
                  <a:gd name="T65" fmla="*/ 5508 h 70"/>
                  <a:gd name="T66" fmla="*/ 1782 w 25"/>
                  <a:gd name="T67" fmla="*/ 5589 h 70"/>
                  <a:gd name="T68" fmla="*/ 2025 w 25"/>
                  <a:gd name="T69" fmla="*/ 5427 h 70"/>
                  <a:gd name="T70" fmla="*/ 1458 w 25"/>
                  <a:gd name="T71" fmla="*/ 2106 h 70"/>
                  <a:gd name="T72" fmla="*/ 1701 w 25"/>
                  <a:gd name="T73" fmla="*/ 1782 h 70"/>
                  <a:gd name="T74" fmla="*/ 1701 w 25"/>
                  <a:gd name="T75" fmla="*/ 1296 h 70"/>
                  <a:gd name="T76" fmla="*/ 1701 w 25"/>
                  <a:gd name="T77" fmla="*/ 810 h 70"/>
                  <a:gd name="T78" fmla="*/ 1944 w 25"/>
                  <a:gd name="T79" fmla="*/ 648 h 70"/>
                  <a:gd name="T80" fmla="*/ 1944 w 25"/>
                  <a:gd name="T81" fmla="*/ 324 h 70"/>
                  <a:gd name="T82" fmla="*/ 1701 w 25"/>
                  <a:gd name="T83" fmla="*/ 243 h 7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5" h="70">
                    <a:moveTo>
                      <a:pt x="21" y="3"/>
                    </a:moveTo>
                    <a:cubicBezTo>
                      <a:pt x="19" y="4"/>
                      <a:pt x="19" y="8"/>
                      <a:pt x="18" y="9"/>
                    </a:cubicBezTo>
                    <a:cubicBezTo>
                      <a:pt x="18" y="10"/>
                      <a:pt x="18" y="13"/>
                      <a:pt x="18" y="13"/>
                    </a:cubicBezTo>
                    <a:cubicBezTo>
                      <a:pt x="18" y="13"/>
                      <a:pt x="17" y="13"/>
                      <a:pt x="16" y="13"/>
                    </a:cubicBezTo>
                    <a:cubicBezTo>
                      <a:pt x="15" y="13"/>
                      <a:pt x="14" y="11"/>
                      <a:pt x="14" y="10"/>
                    </a:cubicBezTo>
                    <a:cubicBezTo>
                      <a:pt x="14" y="9"/>
                      <a:pt x="14" y="8"/>
                      <a:pt x="14" y="7"/>
                    </a:cubicBezTo>
                    <a:cubicBezTo>
                      <a:pt x="14" y="7"/>
                      <a:pt x="15" y="8"/>
                      <a:pt x="15" y="7"/>
                    </a:cubicBezTo>
                    <a:cubicBezTo>
                      <a:pt x="16" y="7"/>
                      <a:pt x="16" y="6"/>
                      <a:pt x="16" y="4"/>
                    </a:cubicBezTo>
                    <a:cubicBezTo>
                      <a:pt x="16" y="3"/>
                      <a:pt x="16" y="3"/>
                      <a:pt x="15" y="2"/>
                    </a:cubicBezTo>
                    <a:cubicBezTo>
                      <a:pt x="14" y="2"/>
                      <a:pt x="14" y="2"/>
                      <a:pt x="14" y="2"/>
                    </a:cubicBezTo>
                    <a:cubicBezTo>
                      <a:pt x="14" y="1"/>
                      <a:pt x="14" y="1"/>
                      <a:pt x="14" y="1"/>
                    </a:cubicBezTo>
                    <a:cubicBezTo>
                      <a:pt x="14" y="1"/>
                      <a:pt x="14" y="0"/>
                      <a:pt x="13" y="0"/>
                    </a:cubicBezTo>
                    <a:cubicBezTo>
                      <a:pt x="13" y="0"/>
                      <a:pt x="12" y="0"/>
                      <a:pt x="11" y="0"/>
                    </a:cubicBezTo>
                    <a:cubicBezTo>
                      <a:pt x="11" y="0"/>
                      <a:pt x="11" y="0"/>
                      <a:pt x="11" y="0"/>
                    </a:cubicBezTo>
                    <a:cubicBezTo>
                      <a:pt x="10" y="0"/>
                      <a:pt x="10" y="0"/>
                      <a:pt x="9" y="1"/>
                    </a:cubicBezTo>
                    <a:cubicBezTo>
                      <a:pt x="9" y="1"/>
                      <a:pt x="9" y="1"/>
                      <a:pt x="9" y="2"/>
                    </a:cubicBezTo>
                    <a:cubicBezTo>
                      <a:pt x="9" y="3"/>
                      <a:pt x="9" y="3"/>
                      <a:pt x="9" y="3"/>
                    </a:cubicBezTo>
                    <a:cubicBezTo>
                      <a:pt x="8" y="3"/>
                      <a:pt x="8" y="3"/>
                      <a:pt x="8" y="3"/>
                    </a:cubicBezTo>
                    <a:cubicBezTo>
                      <a:pt x="8" y="4"/>
                      <a:pt x="8" y="5"/>
                      <a:pt x="8" y="5"/>
                    </a:cubicBezTo>
                    <a:cubicBezTo>
                      <a:pt x="8" y="7"/>
                      <a:pt x="9" y="8"/>
                      <a:pt x="10" y="8"/>
                    </a:cubicBezTo>
                    <a:cubicBezTo>
                      <a:pt x="11" y="8"/>
                      <a:pt x="11" y="8"/>
                      <a:pt x="11" y="8"/>
                    </a:cubicBezTo>
                    <a:cubicBezTo>
                      <a:pt x="11" y="8"/>
                      <a:pt x="11" y="9"/>
                      <a:pt x="11" y="10"/>
                    </a:cubicBezTo>
                    <a:cubicBezTo>
                      <a:pt x="11" y="11"/>
                      <a:pt x="11" y="13"/>
                      <a:pt x="10" y="14"/>
                    </a:cubicBezTo>
                    <a:cubicBezTo>
                      <a:pt x="10" y="14"/>
                      <a:pt x="10" y="14"/>
                      <a:pt x="9" y="14"/>
                    </a:cubicBezTo>
                    <a:cubicBezTo>
                      <a:pt x="7" y="11"/>
                      <a:pt x="7" y="11"/>
                      <a:pt x="7" y="11"/>
                    </a:cubicBezTo>
                    <a:cubicBezTo>
                      <a:pt x="6" y="9"/>
                      <a:pt x="4" y="7"/>
                      <a:pt x="3" y="7"/>
                    </a:cubicBezTo>
                    <a:cubicBezTo>
                      <a:pt x="2" y="7"/>
                      <a:pt x="1" y="7"/>
                      <a:pt x="1" y="8"/>
                    </a:cubicBezTo>
                    <a:cubicBezTo>
                      <a:pt x="0" y="9"/>
                      <a:pt x="0" y="11"/>
                      <a:pt x="1" y="12"/>
                    </a:cubicBezTo>
                    <a:cubicBezTo>
                      <a:pt x="2" y="13"/>
                      <a:pt x="4" y="13"/>
                      <a:pt x="5" y="13"/>
                    </a:cubicBezTo>
                    <a:cubicBezTo>
                      <a:pt x="6" y="15"/>
                      <a:pt x="6" y="15"/>
                      <a:pt x="7" y="19"/>
                    </a:cubicBezTo>
                    <a:cubicBezTo>
                      <a:pt x="8" y="20"/>
                      <a:pt x="9" y="23"/>
                      <a:pt x="9" y="24"/>
                    </a:cubicBezTo>
                    <a:cubicBezTo>
                      <a:pt x="10" y="26"/>
                      <a:pt x="11" y="26"/>
                      <a:pt x="13" y="27"/>
                    </a:cubicBezTo>
                    <a:cubicBezTo>
                      <a:pt x="13" y="27"/>
                      <a:pt x="14" y="41"/>
                      <a:pt x="18" y="68"/>
                    </a:cubicBezTo>
                    <a:cubicBezTo>
                      <a:pt x="18" y="69"/>
                      <a:pt x="21" y="70"/>
                      <a:pt x="22" y="69"/>
                    </a:cubicBezTo>
                    <a:cubicBezTo>
                      <a:pt x="23" y="69"/>
                      <a:pt x="25" y="68"/>
                      <a:pt x="25" y="67"/>
                    </a:cubicBezTo>
                    <a:cubicBezTo>
                      <a:pt x="21" y="39"/>
                      <a:pt x="18" y="26"/>
                      <a:pt x="18" y="26"/>
                    </a:cubicBezTo>
                    <a:cubicBezTo>
                      <a:pt x="19" y="26"/>
                      <a:pt x="21" y="24"/>
                      <a:pt x="21" y="22"/>
                    </a:cubicBezTo>
                    <a:cubicBezTo>
                      <a:pt x="21" y="21"/>
                      <a:pt x="21" y="18"/>
                      <a:pt x="21" y="16"/>
                    </a:cubicBezTo>
                    <a:cubicBezTo>
                      <a:pt x="21" y="13"/>
                      <a:pt x="21" y="12"/>
                      <a:pt x="21" y="10"/>
                    </a:cubicBezTo>
                    <a:cubicBezTo>
                      <a:pt x="22" y="10"/>
                      <a:pt x="23" y="9"/>
                      <a:pt x="24" y="8"/>
                    </a:cubicBezTo>
                    <a:cubicBezTo>
                      <a:pt x="25" y="7"/>
                      <a:pt x="25" y="5"/>
                      <a:pt x="24" y="4"/>
                    </a:cubicBezTo>
                    <a:cubicBezTo>
                      <a:pt x="23" y="4"/>
                      <a:pt x="23" y="3"/>
                      <a:pt x="2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44" name="Freeform 270">
                <a:extLst>
                  <a:ext uri="{FF2B5EF4-FFF2-40B4-BE49-F238E27FC236}">
                    <a16:creationId xmlns:a16="http://schemas.microsoft.com/office/drawing/2014/main" id="{DE4AFAA5-5281-4A97-4142-B487CFB43FBE}"/>
                  </a:ext>
                </a:extLst>
              </p:cNvPr>
              <p:cNvSpPr>
                <a:spLocks/>
              </p:cNvSpPr>
              <p:nvPr/>
            </p:nvSpPr>
            <p:spPr bwMode="auto">
              <a:xfrm>
                <a:off x="18349" y="1165"/>
                <a:ext cx="56" cy="42"/>
              </a:xfrm>
              <a:custGeom>
                <a:avLst/>
                <a:gdLst>
                  <a:gd name="T0" fmla="*/ 80 w 19"/>
                  <a:gd name="T1" fmla="*/ 243 h 14"/>
                  <a:gd name="T2" fmla="*/ 696 w 19"/>
                  <a:gd name="T3" fmla="*/ 405 h 14"/>
                  <a:gd name="T4" fmla="*/ 1208 w 19"/>
                  <a:gd name="T5" fmla="*/ 0 h 14"/>
                  <a:gd name="T6" fmla="*/ 816 w 19"/>
                  <a:gd name="T7" fmla="*/ 1053 h 14"/>
                  <a:gd name="T8" fmla="*/ 80 w 19"/>
                  <a:gd name="T9" fmla="*/ 243 h 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14">
                    <a:moveTo>
                      <a:pt x="1" y="3"/>
                    </a:moveTo>
                    <a:cubicBezTo>
                      <a:pt x="2" y="4"/>
                      <a:pt x="5" y="6"/>
                      <a:pt x="9" y="5"/>
                    </a:cubicBezTo>
                    <a:cubicBezTo>
                      <a:pt x="13" y="4"/>
                      <a:pt x="15" y="2"/>
                      <a:pt x="16" y="0"/>
                    </a:cubicBezTo>
                    <a:cubicBezTo>
                      <a:pt x="17" y="1"/>
                      <a:pt x="19" y="11"/>
                      <a:pt x="11" y="13"/>
                    </a:cubicBezTo>
                    <a:cubicBezTo>
                      <a:pt x="2" y="14"/>
                      <a:pt x="0" y="5"/>
                      <a:pt x="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45" name="Freeform 271">
                <a:extLst>
                  <a:ext uri="{FF2B5EF4-FFF2-40B4-BE49-F238E27FC236}">
                    <a16:creationId xmlns:a16="http://schemas.microsoft.com/office/drawing/2014/main" id="{F8C69A7C-DE38-E74F-8185-6E1B8853F6B0}"/>
                  </a:ext>
                </a:extLst>
              </p:cNvPr>
              <p:cNvSpPr>
                <a:spLocks noEditPoints="1"/>
              </p:cNvSpPr>
              <p:nvPr/>
            </p:nvSpPr>
            <p:spPr bwMode="auto">
              <a:xfrm>
                <a:off x="18331" y="1081"/>
                <a:ext cx="77" cy="87"/>
              </a:xfrm>
              <a:custGeom>
                <a:avLst/>
                <a:gdLst>
                  <a:gd name="T0" fmla="*/ 1922 w 26"/>
                  <a:gd name="T1" fmla="*/ 1134 h 29"/>
                  <a:gd name="T2" fmla="*/ 1762 w 26"/>
                  <a:gd name="T3" fmla="*/ 972 h 29"/>
                  <a:gd name="T4" fmla="*/ 1842 w 26"/>
                  <a:gd name="T5" fmla="*/ 891 h 29"/>
                  <a:gd name="T6" fmla="*/ 1842 w 26"/>
                  <a:gd name="T7" fmla="*/ 567 h 29"/>
                  <a:gd name="T8" fmla="*/ 1694 w 26"/>
                  <a:gd name="T9" fmla="*/ 405 h 29"/>
                  <a:gd name="T10" fmla="*/ 1694 w 26"/>
                  <a:gd name="T11" fmla="*/ 324 h 29"/>
                  <a:gd name="T12" fmla="*/ 1694 w 26"/>
                  <a:gd name="T13" fmla="*/ 81 h 29"/>
                  <a:gd name="T14" fmla="*/ 1297 w 26"/>
                  <a:gd name="T15" fmla="*/ 0 h 29"/>
                  <a:gd name="T16" fmla="*/ 939 w 26"/>
                  <a:gd name="T17" fmla="*/ 324 h 29"/>
                  <a:gd name="T18" fmla="*/ 385 w 26"/>
                  <a:gd name="T19" fmla="*/ 243 h 29"/>
                  <a:gd name="T20" fmla="*/ 157 w 26"/>
                  <a:gd name="T21" fmla="*/ 162 h 29"/>
                  <a:gd name="T22" fmla="*/ 0 w 26"/>
                  <a:gd name="T23" fmla="*/ 567 h 29"/>
                  <a:gd name="T24" fmla="*/ 157 w 26"/>
                  <a:gd name="T25" fmla="*/ 891 h 29"/>
                  <a:gd name="T26" fmla="*/ 80 w 26"/>
                  <a:gd name="T27" fmla="*/ 1215 h 29"/>
                  <a:gd name="T28" fmla="*/ 237 w 26"/>
                  <a:gd name="T29" fmla="*/ 1458 h 29"/>
                  <a:gd name="T30" fmla="*/ 237 w 26"/>
                  <a:gd name="T31" fmla="*/ 1701 h 29"/>
                  <a:gd name="T32" fmla="*/ 385 w 26"/>
                  <a:gd name="T33" fmla="*/ 1944 h 29"/>
                  <a:gd name="T34" fmla="*/ 465 w 26"/>
                  <a:gd name="T35" fmla="*/ 2187 h 29"/>
                  <a:gd name="T36" fmla="*/ 702 w 26"/>
                  <a:gd name="T37" fmla="*/ 2268 h 29"/>
                  <a:gd name="T38" fmla="*/ 1457 w 26"/>
                  <a:gd name="T39" fmla="*/ 2187 h 29"/>
                  <a:gd name="T40" fmla="*/ 1842 w 26"/>
                  <a:gd name="T41" fmla="*/ 1863 h 29"/>
                  <a:gd name="T42" fmla="*/ 1842 w 26"/>
                  <a:gd name="T43" fmla="*/ 1539 h 29"/>
                  <a:gd name="T44" fmla="*/ 1922 w 26"/>
                  <a:gd name="T45" fmla="*/ 1377 h 29"/>
                  <a:gd name="T46" fmla="*/ 1922 w 26"/>
                  <a:gd name="T47" fmla="*/ 1134 h 29"/>
                  <a:gd name="T48" fmla="*/ 1220 w 26"/>
                  <a:gd name="T49" fmla="*/ 1620 h 29"/>
                  <a:gd name="T50" fmla="*/ 1140 w 26"/>
                  <a:gd name="T51" fmla="*/ 1620 h 29"/>
                  <a:gd name="T52" fmla="*/ 1140 w 26"/>
                  <a:gd name="T53" fmla="*/ 1782 h 29"/>
                  <a:gd name="T54" fmla="*/ 1019 w 26"/>
                  <a:gd name="T55" fmla="*/ 1782 h 29"/>
                  <a:gd name="T56" fmla="*/ 939 w 26"/>
                  <a:gd name="T57" fmla="*/ 1701 h 29"/>
                  <a:gd name="T58" fmla="*/ 782 w 26"/>
                  <a:gd name="T59" fmla="*/ 1701 h 29"/>
                  <a:gd name="T60" fmla="*/ 782 w 26"/>
                  <a:gd name="T61" fmla="*/ 1458 h 29"/>
                  <a:gd name="T62" fmla="*/ 859 w 26"/>
                  <a:gd name="T63" fmla="*/ 1458 h 29"/>
                  <a:gd name="T64" fmla="*/ 859 w 26"/>
                  <a:gd name="T65" fmla="*/ 1296 h 29"/>
                  <a:gd name="T66" fmla="*/ 1019 w 26"/>
                  <a:gd name="T67" fmla="*/ 1296 h 29"/>
                  <a:gd name="T68" fmla="*/ 1060 w 26"/>
                  <a:gd name="T69" fmla="*/ 1458 h 29"/>
                  <a:gd name="T70" fmla="*/ 1220 w 26"/>
                  <a:gd name="T71" fmla="*/ 1458 h 29"/>
                  <a:gd name="T72" fmla="*/ 1220 w 26"/>
                  <a:gd name="T73" fmla="*/ 1620 h 2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6" h="29">
                    <a:moveTo>
                      <a:pt x="25" y="14"/>
                    </a:moveTo>
                    <a:cubicBezTo>
                      <a:pt x="25" y="13"/>
                      <a:pt x="24" y="13"/>
                      <a:pt x="23" y="12"/>
                    </a:cubicBezTo>
                    <a:cubicBezTo>
                      <a:pt x="24" y="12"/>
                      <a:pt x="24" y="12"/>
                      <a:pt x="24" y="11"/>
                    </a:cubicBezTo>
                    <a:cubicBezTo>
                      <a:pt x="25" y="10"/>
                      <a:pt x="25" y="9"/>
                      <a:pt x="24" y="7"/>
                    </a:cubicBezTo>
                    <a:cubicBezTo>
                      <a:pt x="24" y="6"/>
                      <a:pt x="23" y="6"/>
                      <a:pt x="22" y="5"/>
                    </a:cubicBezTo>
                    <a:cubicBezTo>
                      <a:pt x="22" y="5"/>
                      <a:pt x="22" y="5"/>
                      <a:pt x="22" y="4"/>
                    </a:cubicBezTo>
                    <a:cubicBezTo>
                      <a:pt x="23" y="3"/>
                      <a:pt x="22" y="2"/>
                      <a:pt x="22" y="1"/>
                    </a:cubicBezTo>
                    <a:cubicBezTo>
                      <a:pt x="21" y="0"/>
                      <a:pt x="17" y="0"/>
                      <a:pt x="17" y="0"/>
                    </a:cubicBezTo>
                    <a:cubicBezTo>
                      <a:pt x="16" y="2"/>
                      <a:pt x="14" y="3"/>
                      <a:pt x="12" y="4"/>
                    </a:cubicBezTo>
                    <a:cubicBezTo>
                      <a:pt x="9" y="4"/>
                      <a:pt x="7" y="4"/>
                      <a:pt x="5" y="3"/>
                    </a:cubicBezTo>
                    <a:cubicBezTo>
                      <a:pt x="4" y="2"/>
                      <a:pt x="3" y="2"/>
                      <a:pt x="2" y="2"/>
                    </a:cubicBezTo>
                    <a:cubicBezTo>
                      <a:pt x="1" y="3"/>
                      <a:pt x="0" y="5"/>
                      <a:pt x="0" y="7"/>
                    </a:cubicBezTo>
                    <a:cubicBezTo>
                      <a:pt x="0" y="9"/>
                      <a:pt x="2" y="10"/>
                      <a:pt x="2" y="11"/>
                    </a:cubicBezTo>
                    <a:cubicBezTo>
                      <a:pt x="2" y="12"/>
                      <a:pt x="1" y="13"/>
                      <a:pt x="1" y="15"/>
                    </a:cubicBezTo>
                    <a:cubicBezTo>
                      <a:pt x="2" y="16"/>
                      <a:pt x="3" y="17"/>
                      <a:pt x="3" y="18"/>
                    </a:cubicBezTo>
                    <a:cubicBezTo>
                      <a:pt x="4" y="19"/>
                      <a:pt x="3" y="19"/>
                      <a:pt x="3" y="21"/>
                    </a:cubicBezTo>
                    <a:cubicBezTo>
                      <a:pt x="3" y="22"/>
                      <a:pt x="5" y="23"/>
                      <a:pt x="5" y="24"/>
                    </a:cubicBezTo>
                    <a:cubicBezTo>
                      <a:pt x="5" y="25"/>
                      <a:pt x="5" y="26"/>
                      <a:pt x="6" y="27"/>
                    </a:cubicBezTo>
                    <a:cubicBezTo>
                      <a:pt x="7" y="28"/>
                      <a:pt x="7" y="28"/>
                      <a:pt x="9" y="28"/>
                    </a:cubicBezTo>
                    <a:cubicBezTo>
                      <a:pt x="11" y="29"/>
                      <a:pt x="15" y="29"/>
                      <a:pt x="19" y="27"/>
                    </a:cubicBezTo>
                    <a:cubicBezTo>
                      <a:pt x="21" y="26"/>
                      <a:pt x="23" y="25"/>
                      <a:pt x="24" y="23"/>
                    </a:cubicBezTo>
                    <a:cubicBezTo>
                      <a:pt x="25" y="21"/>
                      <a:pt x="24" y="20"/>
                      <a:pt x="24" y="19"/>
                    </a:cubicBezTo>
                    <a:cubicBezTo>
                      <a:pt x="24" y="18"/>
                      <a:pt x="25" y="18"/>
                      <a:pt x="25" y="17"/>
                    </a:cubicBezTo>
                    <a:cubicBezTo>
                      <a:pt x="26" y="16"/>
                      <a:pt x="25" y="14"/>
                      <a:pt x="25" y="14"/>
                    </a:cubicBezTo>
                    <a:close/>
                    <a:moveTo>
                      <a:pt x="16" y="20"/>
                    </a:moveTo>
                    <a:cubicBezTo>
                      <a:pt x="16" y="21"/>
                      <a:pt x="15" y="20"/>
                      <a:pt x="15" y="20"/>
                    </a:cubicBezTo>
                    <a:cubicBezTo>
                      <a:pt x="15" y="21"/>
                      <a:pt x="15" y="22"/>
                      <a:pt x="15" y="22"/>
                    </a:cubicBezTo>
                    <a:cubicBezTo>
                      <a:pt x="15" y="22"/>
                      <a:pt x="13" y="23"/>
                      <a:pt x="13" y="22"/>
                    </a:cubicBezTo>
                    <a:cubicBezTo>
                      <a:pt x="12" y="22"/>
                      <a:pt x="12" y="21"/>
                      <a:pt x="12" y="21"/>
                    </a:cubicBezTo>
                    <a:cubicBezTo>
                      <a:pt x="12" y="21"/>
                      <a:pt x="11" y="21"/>
                      <a:pt x="10" y="21"/>
                    </a:cubicBezTo>
                    <a:cubicBezTo>
                      <a:pt x="10" y="21"/>
                      <a:pt x="9" y="19"/>
                      <a:pt x="10" y="18"/>
                    </a:cubicBezTo>
                    <a:cubicBezTo>
                      <a:pt x="11" y="18"/>
                      <a:pt x="11" y="18"/>
                      <a:pt x="11" y="18"/>
                    </a:cubicBezTo>
                    <a:cubicBezTo>
                      <a:pt x="11" y="17"/>
                      <a:pt x="11" y="17"/>
                      <a:pt x="11" y="16"/>
                    </a:cubicBezTo>
                    <a:cubicBezTo>
                      <a:pt x="13" y="16"/>
                      <a:pt x="13" y="16"/>
                      <a:pt x="13" y="16"/>
                    </a:cubicBezTo>
                    <a:cubicBezTo>
                      <a:pt x="14" y="16"/>
                      <a:pt x="14" y="17"/>
                      <a:pt x="14" y="18"/>
                    </a:cubicBezTo>
                    <a:cubicBezTo>
                      <a:pt x="14" y="18"/>
                      <a:pt x="15" y="17"/>
                      <a:pt x="16" y="18"/>
                    </a:cubicBezTo>
                    <a:cubicBezTo>
                      <a:pt x="16" y="18"/>
                      <a:pt x="17" y="20"/>
                      <a:pt x="16" y="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46" name="Freeform 272">
                <a:extLst>
                  <a:ext uri="{FF2B5EF4-FFF2-40B4-BE49-F238E27FC236}">
                    <a16:creationId xmlns:a16="http://schemas.microsoft.com/office/drawing/2014/main" id="{63D60100-E4A4-9F78-DF9A-E9F15992290D}"/>
                  </a:ext>
                </a:extLst>
              </p:cNvPr>
              <p:cNvSpPr>
                <a:spLocks noEditPoints="1"/>
              </p:cNvSpPr>
              <p:nvPr/>
            </p:nvSpPr>
            <p:spPr bwMode="auto">
              <a:xfrm>
                <a:off x="18379" y="877"/>
                <a:ext cx="131" cy="285"/>
              </a:xfrm>
              <a:custGeom>
                <a:avLst/>
                <a:gdLst>
                  <a:gd name="T0" fmla="*/ 3218 w 44"/>
                  <a:gd name="T1" fmla="*/ 972 h 95"/>
                  <a:gd name="T2" fmla="*/ 3457 w 44"/>
                  <a:gd name="T3" fmla="*/ 162 h 95"/>
                  <a:gd name="T4" fmla="*/ 3299 w 44"/>
                  <a:gd name="T5" fmla="*/ 0 h 95"/>
                  <a:gd name="T6" fmla="*/ 238 w 44"/>
                  <a:gd name="T7" fmla="*/ 1296 h 95"/>
                  <a:gd name="T8" fmla="*/ 399 w 44"/>
                  <a:gd name="T9" fmla="*/ 2592 h 95"/>
                  <a:gd name="T10" fmla="*/ 1950 w 44"/>
                  <a:gd name="T11" fmla="*/ 5022 h 95"/>
                  <a:gd name="T12" fmla="*/ 2429 w 44"/>
                  <a:gd name="T13" fmla="*/ 7047 h 95"/>
                  <a:gd name="T14" fmla="*/ 3299 w 44"/>
                  <a:gd name="T15" fmla="*/ 7695 h 95"/>
                  <a:gd name="T16" fmla="*/ 3218 w 44"/>
                  <a:gd name="T17" fmla="*/ 972 h 95"/>
                  <a:gd name="T18" fmla="*/ 1426 w 44"/>
                  <a:gd name="T19" fmla="*/ 2187 h 95"/>
                  <a:gd name="T20" fmla="*/ 1108 w 44"/>
                  <a:gd name="T21" fmla="*/ 2754 h 95"/>
                  <a:gd name="T22" fmla="*/ 950 w 44"/>
                  <a:gd name="T23" fmla="*/ 2106 h 95"/>
                  <a:gd name="T24" fmla="*/ 950 w 44"/>
                  <a:gd name="T25" fmla="*/ 1863 h 95"/>
                  <a:gd name="T26" fmla="*/ 1108 w 44"/>
                  <a:gd name="T27" fmla="*/ 2268 h 95"/>
                  <a:gd name="T28" fmla="*/ 1188 w 44"/>
                  <a:gd name="T29" fmla="*/ 2268 h 95"/>
                  <a:gd name="T30" fmla="*/ 1426 w 44"/>
                  <a:gd name="T31" fmla="*/ 1944 h 95"/>
                  <a:gd name="T32" fmla="*/ 1426 w 44"/>
                  <a:gd name="T33" fmla="*/ 2187 h 95"/>
                  <a:gd name="T34" fmla="*/ 2030 w 44"/>
                  <a:gd name="T35" fmla="*/ 972 h 95"/>
                  <a:gd name="T36" fmla="*/ 2111 w 44"/>
                  <a:gd name="T37" fmla="*/ 810 h 95"/>
                  <a:gd name="T38" fmla="*/ 2188 w 44"/>
                  <a:gd name="T39" fmla="*/ 1134 h 95"/>
                  <a:gd name="T40" fmla="*/ 2269 w 44"/>
                  <a:gd name="T41" fmla="*/ 1134 h 95"/>
                  <a:gd name="T42" fmla="*/ 2510 w 44"/>
                  <a:gd name="T43" fmla="*/ 891 h 95"/>
                  <a:gd name="T44" fmla="*/ 2510 w 44"/>
                  <a:gd name="T45" fmla="*/ 1134 h 95"/>
                  <a:gd name="T46" fmla="*/ 2111 w 44"/>
                  <a:gd name="T47" fmla="*/ 1620 h 95"/>
                  <a:gd name="T48" fmla="*/ 2030 w 44"/>
                  <a:gd name="T49" fmla="*/ 972 h 95"/>
                  <a:gd name="T50" fmla="*/ 2587 w 44"/>
                  <a:gd name="T51" fmla="*/ 3159 h 95"/>
                  <a:gd name="T52" fmla="*/ 2188 w 44"/>
                  <a:gd name="T53" fmla="*/ 3726 h 95"/>
                  <a:gd name="T54" fmla="*/ 2030 w 44"/>
                  <a:gd name="T55" fmla="*/ 2997 h 95"/>
                  <a:gd name="T56" fmla="*/ 2111 w 44"/>
                  <a:gd name="T57" fmla="*/ 2835 h 95"/>
                  <a:gd name="T58" fmla="*/ 2188 w 44"/>
                  <a:gd name="T59" fmla="*/ 3240 h 95"/>
                  <a:gd name="T60" fmla="*/ 2349 w 44"/>
                  <a:gd name="T61" fmla="*/ 3240 h 95"/>
                  <a:gd name="T62" fmla="*/ 2587 w 44"/>
                  <a:gd name="T63" fmla="*/ 2916 h 95"/>
                  <a:gd name="T64" fmla="*/ 2587 w 44"/>
                  <a:gd name="T65" fmla="*/ 3159 h 9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44" h="95">
                    <a:moveTo>
                      <a:pt x="41" y="12"/>
                    </a:moveTo>
                    <a:cubicBezTo>
                      <a:pt x="41" y="8"/>
                      <a:pt x="43" y="4"/>
                      <a:pt x="44" y="2"/>
                    </a:cubicBezTo>
                    <a:cubicBezTo>
                      <a:pt x="44" y="1"/>
                      <a:pt x="43" y="0"/>
                      <a:pt x="42" y="0"/>
                    </a:cubicBezTo>
                    <a:cubicBezTo>
                      <a:pt x="42" y="0"/>
                      <a:pt x="21" y="5"/>
                      <a:pt x="3" y="16"/>
                    </a:cubicBezTo>
                    <a:cubicBezTo>
                      <a:pt x="0" y="19"/>
                      <a:pt x="3" y="26"/>
                      <a:pt x="5" y="32"/>
                    </a:cubicBezTo>
                    <a:cubicBezTo>
                      <a:pt x="13" y="50"/>
                      <a:pt x="22" y="48"/>
                      <a:pt x="25" y="62"/>
                    </a:cubicBezTo>
                    <a:cubicBezTo>
                      <a:pt x="26" y="67"/>
                      <a:pt x="30" y="85"/>
                      <a:pt x="31" y="87"/>
                    </a:cubicBezTo>
                    <a:cubicBezTo>
                      <a:pt x="33" y="92"/>
                      <a:pt x="37" y="95"/>
                      <a:pt x="42" y="95"/>
                    </a:cubicBezTo>
                    <a:cubicBezTo>
                      <a:pt x="41" y="71"/>
                      <a:pt x="38" y="34"/>
                      <a:pt x="41" y="12"/>
                    </a:cubicBezTo>
                    <a:close/>
                    <a:moveTo>
                      <a:pt x="18" y="27"/>
                    </a:moveTo>
                    <a:cubicBezTo>
                      <a:pt x="18" y="29"/>
                      <a:pt x="16" y="34"/>
                      <a:pt x="14" y="34"/>
                    </a:cubicBezTo>
                    <a:cubicBezTo>
                      <a:pt x="13" y="34"/>
                      <a:pt x="11" y="28"/>
                      <a:pt x="12" y="26"/>
                    </a:cubicBezTo>
                    <a:cubicBezTo>
                      <a:pt x="12" y="24"/>
                      <a:pt x="12" y="24"/>
                      <a:pt x="12" y="23"/>
                    </a:cubicBezTo>
                    <a:cubicBezTo>
                      <a:pt x="13" y="23"/>
                      <a:pt x="14" y="25"/>
                      <a:pt x="14" y="28"/>
                    </a:cubicBezTo>
                    <a:cubicBezTo>
                      <a:pt x="15" y="28"/>
                      <a:pt x="15" y="28"/>
                      <a:pt x="15" y="28"/>
                    </a:cubicBezTo>
                    <a:cubicBezTo>
                      <a:pt x="16" y="25"/>
                      <a:pt x="17" y="24"/>
                      <a:pt x="18" y="24"/>
                    </a:cubicBezTo>
                    <a:cubicBezTo>
                      <a:pt x="18" y="24"/>
                      <a:pt x="19" y="26"/>
                      <a:pt x="18" y="27"/>
                    </a:cubicBezTo>
                    <a:close/>
                    <a:moveTo>
                      <a:pt x="26" y="12"/>
                    </a:moveTo>
                    <a:cubicBezTo>
                      <a:pt x="26" y="10"/>
                      <a:pt x="27" y="10"/>
                      <a:pt x="27" y="10"/>
                    </a:cubicBezTo>
                    <a:cubicBezTo>
                      <a:pt x="28" y="10"/>
                      <a:pt x="28" y="12"/>
                      <a:pt x="28" y="14"/>
                    </a:cubicBezTo>
                    <a:cubicBezTo>
                      <a:pt x="29" y="14"/>
                      <a:pt x="29" y="14"/>
                      <a:pt x="29" y="14"/>
                    </a:cubicBezTo>
                    <a:cubicBezTo>
                      <a:pt x="30" y="12"/>
                      <a:pt x="31" y="11"/>
                      <a:pt x="32" y="11"/>
                    </a:cubicBezTo>
                    <a:cubicBezTo>
                      <a:pt x="32" y="12"/>
                      <a:pt x="32" y="13"/>
                      <a:pt x="32" y="14"/>
                    </a:cubicBezTo>
                    <a:cubicBezTo>
                      <a:pt x="31" y="16"/>
                      <a:pt x="28" y="20"/>
                      <a:pt x="27" y="20"/>
                    </a:cubicBezTo>
                    <a:cubicBezTo>
                      <a:pt x="26" y="19"/>
                      <a:pt x="25" y="14"/>
                      <a:pt x="26" y="12"/>
                    </a:cubicBezTo>
                    <a:close/>
                    <a:moveTo>
                      <a:pt x="33" y="39"/>
                    </a:moveTo>
                    <a:cubicBezTo>
                      <a:pt x="32" y="41"/>
                      <a:pt x="29" y="47"/>
                      <a:pt x="28" y="46"/>
                    </a:cubicBezTo>
                    <a:cubicBezTo>
                      <a:pt x="26" y="46"/>
                      <a:pt x="26" y="39"/>
                      <a:pt x="26" y="37"/>
                    </a:cubicBezTo>
                    <a:cubicBezTo>
                      <a:pt x="26" y="35"/>
                      <a:pt x="27" y="35"/>
                      <a:pt x="27" y="35"/>
                    </a:cubicBezTo>
                    <a:cubicBezTo>
                      <a:pt x="28" y="35"/>
                      <a:pt x="28" y="37"/>
                      <a:pt x="28" y="40"/>
                    </a:cubicBezTo>
                    <a:cubicBezTo>
                      <a:pt x="30" y="40"/>
                      <a:pt x="30" y="40"/>
                      <a:pt x="30" y="40"/>
                    </a:cubicBezTo>
                    <a:cubicBezTo>
                      <a:pt x="31" y="37"/>
                      <a:pt x="33" y="36"/>
                      <a:pt x="33" y="36"/>
                    </a:cubicBezTo>
                    <a:cubicBezTo>
                      <a:pt x="34" y="36"/>
                      <a:pt x="34" y="38"/>
                      <a:pt x="33"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47" name="Freeform 273">
                <a:extLst>
                  <a:ext uri="{FF2B5EF4-FFF2-40B4-BE49-F238E27FC236}">
                    <a16:creationId xmlns:a16="http://schemas.microsoft.com/office/drawing/2014/main" id="{B42A2827-2B92-A94F-7444-A1BE0B3E6A01}"/>
                  </a:ext>
                </a:extLst>
              </p:cNvPr>
              <p:cNvSpPr>
                <a:spLocks noEditPoints="1"/>
              </p:cNvSpPr>
              <p:nvPr/>
            </p:nvSpPr>
            <p:spPr bwMode="auto">
              <a:xfrm>
                <a:off x="18651" y="877"/>
                <a:ext cx="135" cy="285"/>
              </a:xfrm>
              <a:custGeom>
                <a:avLst/>
                <a:gdLst>
                  <a:gd name="T0" fmla="*/ 3402 w 45"/>
                  <a:gd name="T1" fmla="*/ 1377 h 95"/>
                  <a:gd name="T2" fmla="*/ 81 w 45"/>
                  <a:gd name="T3" fmla="*/ 0 h 95"/>
                  <a:gd name="T4" fmla="*/ 0 w 45"/>
                  <a:gd name="T5" fmla="*/ 162 h 95"/>
                  <a:gd name="T6" fmla="*/ 243 w 45"/>
                  <a:gd name="T7" fmla="*/ 972 h 95"/>
                  <a:gd name="T8" fmla="*/ 162 w 45"/>
                  <a:gd name="T9" fmla="*/ 7695 h 95"/>
                  <a:gd name="T10" fmla="*/ 1053 w 45"/>
                  <a:gd name="T11" fmla="*/ 7047 h 95"/>
                  <a:gd name="T12" fmla="*/ 1539 w 45"/>
                  <a:gd name="T13" fmla="*/ 5022 h 95"/>
                  <a:gd name="T14" fmla="*/ 3240 w 45"/>
                  <a:gd name="T15" fmla="*/ 2673 h 95"/>
                  <a:gd name="T16" fmla="*/ 3402 w 45"/>
                  <a:gd name="T17" fmla="*/ 1377 h 95"/>
                  <a:gd name="T18" fmla="*/ 891 w 45"/>
                  <a:gd name="T19" fmla="*/ 891 h 95"/>
                  <a:gd name="T20" fmla="*/ 1134 w 45"/>
                  <a:gd name="T21" fmla="*/ 1134 h 95"/>
                  <a:gd name="T22" fmla="*/ 1296 w 45"/>
                  <a:gd name="T23" fmla="*/ 1134 h 95"/>
                  <a:gd name="T24" fmla="*/ 1296 w 45"/>
                  <a:gd name="T25" fmla="*/ 810 h 95"/>
                  <a:gd name="T26" fmla="*/ 1377 w 45"/>
                  <a:gd name="T27" fmla="*/ 972 h 95"/>
                  <a:gd name="T28" fmla="*/ 1296 w 45"/>
                  <a:gd name="T29" fmla="*/ 1620 h 95"/>
                  <a:gd name="T30" fmla="*/ 972 w 45"/>
                  <a:gd name="T31" fmla="*/ 1134 h 95"/>
                  <a:gd name="T32" fmla="*/ 891 w 45"/>
                  <a:gd name="T33" fmla="*/ 891 h 95"/>
                  <a:gd name="T34" fmla="*/ 1296 w 45"/>
                  <a:gd name="T35" fmla="*/ 4050 h 95"/>
                  <a:gd name="T36" fmla="*/ 891 w 45"/>
                  <a:gd name="T37" fmla="*/ 3483 h 95"/>
                  <a:gd name="T38" fmla="*/ 891 w 45"/>
                  <a:gd name="T39" fmla="*/ 3240 h 95"/>
                  <a:gd name="T40" fmla="*/ 1134 w 45"/>
                  <a:gd name="T41" fmla="*/ 3564 h 95"/>
                  <a:gd name="T42" fmla="*/ 1296 w 45"/>
                  <a:gd name="T43" fmla="*/ 3564 h 95"/>
                  <a:gd name="T44" fmla="*/ 1377 w 45"/>
                  <a:gd name="T45" fmla="*/ 3078 h 95"/>
                  <a:gd name="T46" fmla="*/ 1458 w 45"/>
                  <a:gd name="T47" fmla="*/ 3321 h 95"/>
                  <a:gd name="T48" fmla="*/ 1296 w 45"/>
                  <a:gd name="T49" fmla="*/ 4050 h 95"/>
                  <a:gd name="T50" fmla="*/ 2511 w 45"/>
                  <a:gd name="T51" fmla="*/ 2835 h 95"/>
                  <a:gd name="T52" fmla="*/ 2187 w 45"/>
                  <a:gd name="T53" fmla="*/ 2268 h 95"/>
                  <a:gd name="T54" fmla="*/ 2187 w 45"/>
                  <a:gd name="T55" fmla="*/ 2025 h 95"/>
                  <a:gd name="T56" fmla="*/ 2430 w 45"/>
                  <a:gd name="T57" fmla="*/ 2349 h 95"/>
                  <a:gd name="T58" fmla="*/ 2511 w 45"/>
                  <a:gd name="T59" fmla="*/ 2349 h 95"/>
                  <a:gd name="T60" fmla="*/ 2592 w 45"/>
                  <a:gd name="T61" fmla="*/ 1944 h 95"/>
                  <a:gd name="T62" fmla="*/ 2673 w 45"/>
                  <a:gd name="T63" fmla="*/ 2187 h 95"/>
                  <a:gd name="T64" fmla="*/ 2511 w 45"/>
                  <a:gd name="T65" fmla="*/ 2835 h 9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45" h="95">
                    <a:moveTo>
                      <a:pt x="42" y="17"/>
                    </a:moveTo>
                    <a:cubicBezTo>
                      <a:pt x="23" y="5"/>
                      <a:pt x="2" y="0"/>
                      <a:pt x="1" y="0"/>
                    </a:cubicBezTo>
                    <a:cubicBezTo>
                      <a:pt x="0" y="2"/>
                      <a:pt x="0" y="2"/>
                      <a:pt x="0" y="2"/>
                    </a:cubicBezTo>
                    <a:cubicBezTo>
                      <a:pt x="1" y="4"/>
                      <a:pt x="3" y="8"/>
                      <a:pt x="3" y="12"/>
                    </a:cubicBezTo>
                    <a:cubicBezTo>
                      <a:pt x="5" y="34"/>
                      <a:pt x="3" y="71"/>
                      <a:pt x="2" y="95"/>
                    </a:cubicBezTo>
                    <a:cubicBezTo>
                      <a:pt x="7" y="95"/>
                      <a:pt x="11" y="92"/>
                      <a:pt x="13" y="87"/>
                    </a:cubicBezTo>
                    <a:cubicBezTo>
                      <a:pt x="14" y="85"/>
                      <a:pt x="17" y="67"/>
                      <a:pt x="19" y="62"/>
                    </a:cubicBezTo>
                    <a:cubicBezTo>
                      <a:pt x="22" y="51"/>
                      <a:pt x="36" y="46"/>
                      <a:pt x="40" y="33"/>
                    </a:cubicBezTo>
                    <a:cubicBezTo>
                      <a:pt x="42" y="27"/>
                      <a:pt x="45" y="19"/>
                      <a:pt x="42" y="17"/>
                    </a:cubicBezTo>
                    <a:close/>
                    <a:moveTo>
                      <a:pt x="11" y="11"/>
                    </a:moveTo>
                    <a:cubicBezTo>
                      <a:pt x="12" y="11"/>
                      <a:pt x="13" y="12"/>
                      <a:pt x="14" y="14"/>
                    </a:cubicBezTo>
                    <a:cubicBezTo>
                      <a:pt x="16" y="14"/>
                      <a:pt x="16" y="14"/>
                      <a:pt x="16" y="14"/>
                    </a:cubicBezTo>
                    <a:cubicBezTo>
                      <a:pt x="15" y="12"/>
                      <a:pt x="16" y="10"/>
                      <a:pt x="16" y="10"/>
                    </a:cubicBezTo>
                    <a:cubicBezTo>
                      <a:pt x="17" y="10"/>
                      <a:pt x="17" y="10"/>
                      <a:pt x="17" y="12"/>
                    </a:cubicBezTo>
                    <a:cubicBezTo>
                      <a:pt x="18" y="14"/>
                      <a:pt x="18" y="19"/>
                      <a:pt x="16" y="20"/>
                    </a:cubicBezTo>
                    <a:cubicBezTo>
                      <a:pt x="15" y="20"/>
                      <a:pt x="12" y="16"/>
                      <a:pt x="12" y="14"/>
                    </a:cubicBezTo>
                    <a:cubicBezTo>
                      <a:pt x="11" y="13"/>
                      <a:pt x="11" y="12"/>
                      <a:pt x="11" y="11"/>
                    </a:cubicBezTo>
                    <a:close/>
                    <a:moveTo>
                      <a:pt x="16" y="50"/>
                    </a:moveTo>
                    <a:cubicBezTo>
                      <a:pt x="15" y="51"/>
                      <a:pt x="12" y="45"/>
                      <a:pt x="11" y="43"/>
                    </a:cubicBezTo>
                    <a:cubicBezTo>
                      <a:pt x="11" y="41"/>
                      <a:pt x="11" y="40"/>
                      <a:pt x="11" y="40"/>
                    </a:cubicBezTo>
                    <a:cubicBezTo>
                      <a:pt x="12" y="39"/>
                      <a:pt x="13" y="40"/>
                      <a:pt x="14" y="44"/>
                    </a:cubicBezTo>
                    <a:cubicBezTo>
                      <a:pt x="16" y="44"/>
                      <a:pt x="16" y="44"/>
                      <a:pt x="16" y="44"/>
                    </a:cubicBezTo>
                    <a:cubicBezTo>
                      <a:pt x="16" y="40"/>
                      <a:pt x="17" y="38"/>
                      <a:pt x="17" y="38"/>
                    </a:cubicBezTo>
                    <a:cubicBezTo>
                      <a:pt x="18" y="38"/>
                      <a:pt x="18" y="39"/>
                      <a:pt x="18" y="41"/>
                    </a:cubicBezTo>
                    <a:cubicBezTo>
                      <a:pt x="19" y="43"/>
                      <a:pt x="18" y="50"/>
                      <a:pt x="16" y="50"/>
                    </a:cubicBezTo>
                    <a:close/>
                    <a:moveTo>
                      <a:pt x="31" y="35"/>
                    </a:moveTo>
                    <a:cubicBezTo>
                      <a:pt x="29" y="35"/>
                      <a:pt x="27" y="30"/>
                      <a:pt x="27" y="28"/>
                    </a:cubicBezTo>
                    <a:cubicBezTo>
                      <a:pt x="26" y="26"/>
                      <a:pt x="27" y="25"/>
                      <a:pt x="27" y="25"/>
                    </a:cubicBezTo>
                    <a:cubicBezTo>
                      <a:pt x="28" y="25"/>
                      <a:pt x="29" y="26"/>
                      <a:pt x="30" y="29"/>
                    </a:cubicBezTo>
                    <a:cubicBezTo>
                      <a:pt x="31" y="29"/>
                      <a:pt x="31" y="29"/>
                      <a:pt x="31" y="29"/>
                    </a:cubicBezTo>
                    <a:cubicBezTo>
                      <a:pt x="31" y="26"/>
                      <a:pt x="32" y="24"/>
                      <a:pt x="32" y="24"/>
                    </a:cubicBezTo>
                    <a:cubicBezTo>
                      <a:pt x="33" y="24"/>
                      <a:pt x="33" y="25"/>
                      <a:pt x="33" y="27"/>
                    </a:cubicBezTo>
                    <a:cubicBezTo>
                      <a:pt x="34" y="29"/>
                      <a:pt x="32" y="35"/>
                      <a:pt x="31" y="3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48" name="Freeform 274">
                <a:extLst>
                  <a:ext uri="{FF2B5EF4-FFF2-40B4-BE49-F238E27FC236}">
                    <a16:creationId xmlns:a16="http://schemas.microsoft.com/office/drawing/2014/main" id="{D2E5A4A8-C7BB-0370-0DA5-454EF68B8951}"/>
                  </a:ext>
                </a:extLst>
              </p:cNvPr>
              <p:cNvSpPr>
                <a:spLocks/>
              </p:cNvSpPr>
              <p:nvPr/>
            </p:nvSpPr>
            <p:spPr bwMode="auto">
              <a:xfrm>
                <a:off x="18594" y="785"/>
                <a:ext cx="45" cy="44"/>
              </a:xfrm>
              <a:custGeom>
                <a:avLst/>
                <a:gdLst>
                  <a:gd name="T0" fmla="*/ 891 w 15"/>
                  <a:gd name="T1" fmla="*/ 455 h 15"/>
                  <a:gd name="T2" fmla="*/ 648 w 15"/>
                  <a:gd name="T3" fmla="*/ 76 h 15"/>
                  <a:gd name="T4" fmla="*/ 648 w 15"/>
                  <a:gd name="T5" fmla="*/ 0 h 15"/>
                  <a:gd name="T6" fmla="*/ 1053 w 15"/>
                  <a:gd name="T7" fmla="*/ 76 h 15"/>
                  <a:gd name="T8" fmla="*/ 1053 w 15"/>
                  <a:gd name="T9" fmla="*/ 155 h 15"/>
                  <a:gd name="T10" fmla="*/ 891 w 15"/>
                  <a:gd name="T11" fmla="*/ 1109 h 15"/>
                  <a:gd name="T12" fmla="*/ 243 w 15"/>
                  <a:gd name="T13" fmla="*/ 886 h 15"/>
                  <a:gd name="T14" fmla="*/ 0 w 15"/>
                  <a:gd name="T15" fmla="*/ 455 h 15"/>
                  <a:gd name="T16" fmla="*/ 243 w 15"/>
                  <a:gd name="T17" fmla="*/ 378 h 15"/>
                  <a:gd name="T18" fmla="*/ 891 w 15"/>
                  <a:gd name="T19" fmla="*/ 455 h 1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 h="15">
                    <a:moveTo>
                      <a:pt x="11" y="6"/>
                    </a:moveTo>
                    <a:cubicBezTo>
                      <a:pt x="11" y="6"/>
                      <a:pt x="11" y="2"/>
                      <a:pt x="8" y="1"/>
                    </a:cubicBezTo>
                    <a:cubicBezTo>
                      <a:pt x="8" y="0"/>
                      <a:pt x="8" y="0"/>
                      <a:pt x="8" y="0"/>
                    </a:cubicBezTo>
                    <a:cubicBezTo>
                      <a:pt x="8" y="0"/>
                      <a:pt x="11" y="0"/>
                      <a:pt x="13" y="1"/>
                    </a:cubicBezTo>
                    <a:cubicBezTo>
                      <a:pt x="13" y="2"/>
                      <a:pt x="13" y="2"/>
                      <a:pt x="13" y="2"/>
                    </a:cubicBezTo>
                    <a:cubicBezTo>
                      <a:pt x="15" y="8"/>
                      <a:pt x="11" y="11"/>
                      <a:pt x="11" y="15"/>
                    </a:cubicBezTo>
                    <a:cubicBezTo>
                      <a:pt x="7" y="12"/>
                      <a:pt x="3" y="12"/>
                      <a:pt x="3" y="12"/>
                    </a:cubicBezTo>
                    <a:cubicBezTo>
                      <a:pt x="0" y="6"/>
                      <a:pt x="0" y="6"/>
                      <a:pt x="0" y="6"/>
                    </a:cubicBezTo>
                    <a:cubicBezTo>
                      <a:pt x="0" y="6"/>
                      <a:pt x="1" y="6"/>
                      <a:pt x="3" y="5"/>
                    </a:cubicBezTo>
                    <a:cubicBezTo>
                      <a:pt x="6" y="5"/>
                      <a:pt x="9" y="5"/>
                      <a:pt x="11"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49" name="Freeform 275">
                <a:extLst>
                  <a:ext uri="{FF2B5EF4-FFF2-40B4-BE49-F238E27FC236}">
                    <a16:creationId xmlns:a16="http://schemas.microsoft.com/office/drawing/2014/main" id="{87846377-9ACD-78E4-112D-18D5FEF2264D}"/>
                  </a:ext>
                </a:extLst>
              </p:cNvPr>
              <p:cNvSpPr>
                <a:spLocks/>
              </p:cNvSpPr>
              <p:nvPr/>
            </p:nvSpPr>
            <p:spPr bwMode="auto">
              <a:xfrm>
                <a:off x="18498" y="683"/>
                <a:ext cx="159" cy="69"/>
              </a:xfrm>
              <a:custGeom>
                <a:avLst/>
                <a:gdLst>
                  <a:gd name="T0" fmla="*/ 2187 w 53"/>
                  <a:gd name="T1" fmla="*/ 1620 h 23"/>
                  <a:gd name="T2" fmla="*/ 2187 w 53"/>
                  <a:gd name="T3" fmla="*/ 1620 h 23"/>
                  <a:gd name="T4" fmla="*/ 648 w 53"/>
                  <a:gd name="T5" fmla="*/ 1863 h 23"/>
                  <a:gd name="T6" fmla="*/ 81 w 53"/>
                  <a:gd name="T7" fmla="*/ 567 h 23"/>
                  <a:gd name="T8" fmla="*/ 243 w 53"/>
                  <a:gd name="T9" fmla="*/ 405 h 23"/>
                  <a:gd name="T10" fmla="*/ 405 w 53"/>
                  <a:gd name="T11" fmla="*/ 567 h 23"/>
                  <a:gd name="T12" fmla="*/ 567 w 53"/>
                  <a:gd name="T13" fmla="*/ 486 h 23"/>
                  <a:gd name="T14" fmla="*/ 648 w 53"/>
                  <a:gd name="T15" fmla="*/ 810 h 23"/>
                  <a:gd name="T16" fmla="*/ 486 w 53"/>
                  <a:gd name="T17" fmla="*/ 810 h 23"/>
                  <a:gd name="T18" fmla="*/ 1215 w 53"/>
                  <a:gd name="T19" fmla="*/ 648 h 23"/>
                  <a:gd name="T20" fmla="*/ 1053 w 53"/>
                  <a:gd name="T21" fmla="*/ 729 h 23"/>
                  <a:gd name="T22" fmla="*/ 891 w 53"/>
                  <a:gd name="T23" fmla="*/ 405 h 23"/>
                  <a:gd name="T24" fmla="*/ 1134 w 53"/>
                  <a:gd name="T25" fmla="*/ 405 h 23"/>
                  <a:gd name="T26" fmla="*/ 1134 w 53"/>
                  <a:gd name="T27" fmla="*/ 81 h 23"/>
                  <a:gd name="T28" fmla="*/ 1296 w 53"/>
                  <a:gd name="T29" fmla="*/ 324 h 23"/>
                  <a:gd name="T30" fmla="*/ 1377 w 53"/>
                  <a:gd name="T31" fmla="*/ 324 h 23"/>
                  <a:gd name="T32" fmla="*/ 1539 w 53"/>
                  <a:gd name="T33" fmla="*/ 486 h 23"/>
                  <a:gd name="T34" fmla="*/ 1377 w 53"/>
                  <a:gd name="T35" fmla="*/ 648 h 23"/>
                  <a:gd name="T36" fmla="*/ 1782 w 53"/>
                  <a:gd name="T37" fmla="*/ 891 h 23"/>
                  <a:gd name="T38" fmla="*/ 2025 w 53"/>
                  <a:gd name="T39" fmla="*/ 486 h 23"/>
                  <a:gd name="T40" fmla="*/ 1782 w 53"/>
                  <a:gd name="T41" fmla="*/ 405 h 23"/>
                  <a:gd name="T42" fmla="*/ 2025 w 53"/>
                  <a:gd name="T43" fmla="*/ 243 h 23"/>
                  <a:gd name="T44" fmla="*/ 1944 w 53"/>
                  <a:gd name="T45" fmla="*/ 81 h 23"/>
                  <a:gd name="T46" fmla="*/ 2187 w 53"/>
                  <a:gd name="T47" fmla="*/ 0 h 23"/>
                  <a:gd name="T48" fmla="*/ 2349 w 53"/>
                  <a:gd name="T49" fmla="*/ 81 h 23"/>
                  <a:gd name="T50" fmla="*/ 2349 w 53"/>
                  <a:gd name="T51" fmla="*/ 243 h 23"/>
                  <a:gd name="T52" fmla="*/ 2511 w 53"/>
                  <a:gd name="T53" fmla="*/ 405 h 23"/>
                  <a:gd name="T54" fmla="*/ 2268 w 53"/>
                  <a:gd name="T55" fmla="*/ 486 h 23"/>
                  <a:gd name="T56" fmla="*/ 2592 w 53"/>
                  <a:gd name="T57" fmla="*/ 891 h 23"/>
                  <a:gd name="T58" fmla="*/ 2997 w 53"/>
                  <a:gd name="T59" fmla="*/ 648 h 23"/>
                  <a:gd name="T60" fmla="*/ 2835 w 53"/>
                  <a:gd name="T61" fmla="*/ 486 h 23"/>
                  <a:gd name="T62" fmla="*/ 2997 w 53"/>
                  <a:gd name="T63" fmla="*/ 324 h 23"/>
                  <a:gd name="T64" fmla="*/ 3078 w 53"/>
                  <a:gd name="T65" fmla="*/ 324 h 23"/>
                  <a:gd name="T66" fmla="*/ 3240 w 53"/>
                  <a:gd name="T67" fmla="*/ 81 h 23"/>
                  <a:gd name="T68" fmla="*/ 3240 w 53"/>
                  <a:gd name="T69" fmla="*/ 405 h 23"/>
                  <a:gd name="T70" fmla="*/ 3402 w 53"/>
                  <a:gd name="T71" fmla="*/ 405 h 23"/>
                  <a:gd name="T72" fmla="*/ 3240 w 53"/>
                  <a:gd name="T73" fmla="*/ 729 h 23"/>
                  <a:gd name="T74" fmla="*/ 3159 w 53"/>
                  <a:gd name="T75" fmla="*/ 648 h 23"/>
                  <a:gd name="T76" fmla="*/ 3807 w 53"/>
                  <a:gd name="T77" fmla="*/ 810 h 23"/>
                  <a:gd name="T78" fmla="*/ 3726 w 53"/>
                  <a:gd name="T79" fmla="*/ 810 h 23"/>
                  <a:gd name="T80" fmla="*/ 3726 w 53"/>
                  <a:gd name="T81" fmla="*/ 486 h 23"/>
                  <a:gd name="T82" fmla="*/ 3969 w 53"/>
                  <a:gd name="T83" fmla="*/ 567 h 23"/>
                  <a:gd name="T84" fmla="*/ 4131 w 53"/>
                  <a:gd name="T85" fmla="*/ 405 h 23"/>
                  <a:gd name="T86" fmla="*/ 4293 w 53"/>
                  <a:gd name="T87" fmla="*/ 567 h 23"/>
                  <a:gd name="T88" fmla="*/ 3726 w 53"/>
                  <a:gd name="T89" fmla="*/ 1863 h 23"/>
                  <a:gd name="T90" fmla="*/ 2187 w 53"/>
                  <a:gd name="T91" fmla="*/ 1620 h 23"/>
                  <a:gd name="T92" fmla="*/ 2187 w 53"/>
                  <a:gd name="T93" fmla="*/ 1620 h 23"/>
                  <a:gd name="T94" fmla="*/ 2187 w 53"/>
                  <a:gd name="T95" fmla="*/ 1620 h 23"/>
                  <a:gd name="T96" fmla="*/ 2187 w 53"/>
                  <a:gd name="T97" fmla="*/ 1620 h 23"/>
                  <a:gd name="T98" fmla="*/ 2187 w 53"/>
                  <a:gd name="T99" fmla="*/ 1620 h 23"/>
                  <a:gd name="T100" fmla="*/ 2187 w 53"/>
                  <a:gd name="T101" fmla="*/ 1620 h 23"/>
                  <a:gd name="T102" fmla="*/ 2187 w 53"/>
                  <a:gd name="T103" fmla="*/ 1620 h 23"/>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53" h="23">
                    <a:moveTo>
                      <a:pt x="27" y="20"/>
                    </a:moveTo>
                    <a:cubicBezTo>
                      <a:pt x="27" y="20"/>
                      <a:pt x="27" y="20"/>
                      <a:pt x="27" y="20"/>
                    </a:cubicBezTo>
                    <a:cubicBezTo>
                      <a:pt x="27" y="20"/>
                      <a:pt x="27" y="20"/>
                      <a:pt x="27" y="20"/>
                    </a:cubicBezTo>
                    <a:cubicBezTo>
                      <a:pt x="27" y="20"/>
                      <a:pt x="27" y="20"/>
                      <a:pt x="27" y="20"/>
                    </a:cubicBezTo>
                    <a:cubicBezTo>
                      <a:pt x="27" y="20"/>
                      <a:pt x="27" y="20"/>
                      <a:pt x="27" y="20"/>
                    </a:cubicBezTo>
                    <a:cubicBezTo>
                      <a:pt x="20" y="20"/>
                      <a:pt x="13" y="20"/>
                      <a:pt x="8" y="23"/>
                    </a:cubicBezTo>
                    <a:cubicBezTo>
                      <a:pt x="7" y="21"/>
                      <a:pt x="5" y="12"/>
                      <a:pt x="3" y="9"/>
                    </a:cubicBezTo>
                    <a:cubicBezTo>
                      <a:pt x="2" y="8"/>
                      <a:pt x="1" y="7"/>
                      <a:pt x="1" y="7"/>
                    </a:cubicBezTo>
                    <a:cubicBezTo>
                      <a:pt x="0" y="6"/>
                      <a:pt x="0" y="6"/>
                      <a:pt x="1" y="6"/>
                    </a:cubicBezTo>
                    <a:cubicBezTo>
                      <a:pt x="1" y="5"/>
                      <a:pt x="2" y="5"/>
                      <a:pt x="3" y="5"/>
                    </a:cubicBezTo>
                    <a:cubicBezTo>
                      <a:pt x="4" y="6"/>
                      <a:pt x="4" y="6"/>
                      <a:pt x="4" y="7"/>
                    </a:cubicBezTo>
                    <a:cubicBezTo>
                      <a:pt x="5" y="7"/>
                      <a:pt x="5" y="7"/>
                      <a:pt x="5" y="7"/>
                    </a:cubicBezTo>
                    <a:cubicBezTo>
                      <a:pt x="5" y="6"/>
                      <a:pt x="5" y="6"/>
                      <a:pt x="5" y="6"/>
                    </a:cubicBezTo>
                    <a:cubicBezTo>
                      <a:pt x="5" y="5"/>
                      <a:pt x="6" y="5"/>
                      <a:pt x="7" y="6"/>
                    </a:cubicBezTo>
                    <a:cubicBezTo>
                      <a:pt x="8" y="7"/>
                      <a:pt x="8" y="7"/>
                      <a:pt x="8" y="8"/>
                    </a:cubicBezTo>
                    <a:cubicBezTo>
                      <a:pt x="8" y="8"/>
                      <a:pt x="8" y="9"/>
                      <a:pt x="8" y="10"/>
                    </a:cubicBezTo>
                    <a:cubicBezTo>
                      <a:pt x="7" y="10"/>
                      <a:pt x="7" y="10"/>
                      <a:pt x="6" y="9"/>
                    </a:cubicBezTo>
                    <a:cubicBezTo>
                      <a:pt x="6" y="10"/>
                      <a:pt x="6" y="10"/>
                      <a:pt x="6" y="10"/>
                    </a:cubicBezTo>
                    <a:cubicBezTo>
                      <a:pt x="7" y="11"/>
                      <a:pt x="9" y="12"/>
                      <a:pt x="11" y="12"/>
                    </a:cubicBezTo>
                    <a:cubicBezTo>
                      <a:pt x="14" y="12"/>
                      <a:pt x="15" y="10"/>
                      <a:pt x="15" y="8"/>
                    </a:cubicBezTo>
                    <a:cubicBezTo>
                      <a:pt x="14" y="8"/>
                      <a:pt x="14" y="8"/>
                      <a:pt x="14" y="8"/>
                    </a:cubicBezTo>
                    <a:cubicBezTo>
                      <a:pt x="14" y="8"/>
                      <a:pt x="14" y="9"/>
                      <a:pt x="13" y="9"/>
                    </a:cubicBezTo>
                    <a:cubicBezTo>
                      <a:pt x="13" y="9"/>
                      <a:pt x="12" y="9"/>
                      <a:pt x="12" y="7"/>
                    </a:cubicBezTo>
                    <a:cubicBezTo>
                      <a:pt x="11" y="6"/>
                      <a:pt x="11" y="6"/>
                      <a:pt x="11" y="5"/>
                    </a:cubicBezTo>
                    <a:cubicBezTo>
                      <a:pt x="12" y="5"/>
                      <a:pt x="12" y="5"/>
                      <a:pt x="13" y="5"/>
                    </a:cubicBezTo>
                    <a:cubicBezTo>
                      <a:pt x="13" y="5"/>
                      <a:pt x="13" y="5"/>
                      <a:pt x="14" y="5"/>
                    </a:cubicBezTo>
                    <a:cubicBezTo>
                      <a:pt x="12" y="4"/>
                      <a:pt x="12" y="3"/>
                      <a:pt x="12" y="3"/>
                    </a:cubicBezTo>
                    <a:cubicBezTo>
                      <a:pt x="12" y="2"/>
                      <a:pt x="12" y="2"/>
                      <a:pt x="14" y="1"/>
                    </a:cubicBezTo>
                    <a:cubicBezTo>
                      <a:pt x="16" y="1"/>
                      <a:pt x="16" y="2"/>
                      <a:pt x="17" y="2"/>
                    </a:cubicBezTo>
                    <a:cubicBezTo>
                      <a:pt x="17" y="3"/>
                      <a:pt x="17" y="4"/>
                      <a:pt x="16" y="4"/>
                    </a:cubicBezTo>
                    <a:cubicBezTo>
                      <a:pt x="16" y="5"/>
                      <a:pt x="16" y="5"/>
                      <a:pt x="16" y="5"/>
                    </a:cubicBezTo>
                    <a:cubicBezTo>
                      <a:pt x="16" y="4"/>
                      <a:pt x="16" y="4"/>
                      <a:pt x="17" y="4"/>
                    </a:cubicBezTo>
                    <a:cubicBezTo>
                      <a:pt x="17" y="4"/>
                      <a:pt x="17" y="4"/>
                      <a:pt x="17" y="4"/>
                    </a:cubicBezTo>
                    <a:cubicBezTo>
                      <a:pt x="18" y="4"/>
                      <a:pt x="19" y="4"/>
                      <a:pt x="19" y="6"/>
                    </a:cubicBezTo>
                    <a:cubicBezTo>
                      <a:pt x="19" y="7"/>
                      <a:pt x="18" y="8"/>
                      <a:pt x="18" y="8"/>
                    </a:cubicBezTo>
                    <a:cubicBezTo>
                      <a:pt x="17" y="8"/>
                      <a:pt x="17" y="8"/>
                      <a:pt x="17" y="8"/>
                    </a:cubicBezTo>
                    <a:cubicBezTo>
                      <a:pt x="16" y="8"/>
                      <a:pt x="16" y="8"/>
                      <a:pt x="16" y="8"/>
                    </a:cubicBezTo>
                    <a:cubicBezTo>
                      <a:pt x="17" y="10"/>
                      <a:pt x="19" y="11"/>
                      <a:pt x="22" y="11"/>
                    </a:cubicBezTo>
                    <a:cubicBezTo>
                      <a:pt x="24" y="11"/>
                      <a:pt x="26" y="9"/>
                      <a:pt x="26" y="6"/>
                    </a:cubicBezTo>
                    <a:cubicBezTo>
                      <a:pt x="26" y="6"/>
                      <a:pt x="26" y="6"/>
                      <a:pt x="25" y="6"/>
                    </a:cubicBezTo>
                    <a:cubicBezTo>
                      <a:pt x="25" y="6"/>
                      <a:pt x="25" y="7"/>
                      <a:pt x="24" y="7"/>
                    </a:cubicBezTo>
                    <a:cubicBezTo>
                      <a:pt x="23" y="7"/>
                      <a:pt x="23" y="6"/>
                      <a:pt x="22" y="5"/>
                    </a:cubicBezTo>
                    <a:cubicBezTo>
                      <a:pt x="22" y="4"/>
                      <a:pt x="23" y="3"/>
                      <a:pt x="23" y="3"/>
                    </a:cubicBezTo>
                    <a:cubicBezTo>
                      <a:pt x="24" y="3"/>
                      <a:pt x="25" y="3"/>
                      <a:pt x="25" y="3"/>
                    </a:cubicBezTo>
                    <a:cubicBezTo>
                      <a:pt x="25" y="3"/>
                      <a:pt x="25" y="3"/>
                      <a:pt x="25" y="3"/>
                    </a:cubicBezTo>
                    <a:cubicBezTo>
                      <a:pt x="25" y="2"/>
                      <a:pt x="24" y="2"/>
                      <a:pt x="24" y="1"/>
                    </a:cubicBezTo>
                    <a:cubicBezTo>
                      <a:pt x="24" y="1"/>
                      <a:pt x="25" y="0"/>
                      <a:pt x="27" y="0"/>
                    </a:cubicBezTo>
                    <a:cubicBezTo>
                      <a:pt x="27" y="0"/>
                      <a:pt x="27" y="0"/>
                      <a:pt x="27" y="0"/>
                    </a:cubicBezTo>
                    <a:cubicBezTo>
                      <a:pt x="27" y="0"/>
                      <a:pt x="27" y="0"/>
                      <a:pt x="27" y="0"/>
                    </a:cubicBezTo>
                    <a:cubicBezTo>
                      <a:pt x="28" y="0"/>
                      <a:pt x="29" y="1"/>
                      <a:pt x="29" y="1"/>
                    </a:cubicBezTo>
                    <a:cubicBezTo>
                      <a:pt x="29" y="2"/>
                      <a:pt x="29" y="2"/>
                      <a:pt x="28" y="3"/>
                    </a:cubicBezTo>
                    <a:cubicBezTo>
                      <a:pt x="29" y="3"/>
                      <a:pt x="29" y="3"/>
                      <a:pt x="29" y="3"/>
                    </a:cubicBezTo>
                    <a:cubicBezTo>
                      <a:pt x="30" y="3"/>
                      <a:pt x="30" y="3"/>
                      <a:pt x="30" y="3"/>
                    </a:cubicBezTo>
                    <a:cubicBezTo>
                      <a:pt x="31" y="3"/>
                      <a:pt x="31" y="4"/>
                      <a:pt x="31" y="5"/>
                    </a:cubicBezTo>
                    <a:cubicBezTo>
                      <a:pt x="31" y="6"/>
                      <a:pt x="30" y="7"/>
                      <a:pt x="29" y="7"/>
                    </a:cubicBezTo>
                    <a:cubicBezTo>
                      <a:pt x="28" y="6"/>
                      <a:pt x="28" y="6"/>
                      <a:pt x="28" y="6"/>
                    </a:cubicBezTo>
                    <a:cubicBezTo>
                      <a:pt x="28" y="6"/>
                      <a:pt x="28" y="6"/>
                      <a:pt x="28" y="6"/>
                    </a:cubicBezTo>
                    <a:cubicBezTo>
                      <a:pt x="28" y="9"/>
                      <a:pt x="30" y="11"/>
                      <a:pt x="32" y="11"/>
                    </a:cubicBezTo>
                    <a:cubicBezTo>
                      <a:pt x="35" y="11"/>
                      <a:pt x="36" y="10"/>
                      <a:pt x="37" y="8"/>
                    </a:cubicBezTo>
                    <a:cubicBezTo>
                      <a:pt x="37" y="8"/>
                      <a:pt x="37" y="8"/>
                      <a:pt x="37" y="8"/>
                    </a:cubicBezTo>
                    <a:cubicBezTo>
                      <a:pt x="36" y="8"/>
                      <a:pt x="36" y="8"/>
                      <a:pt x="36" y="8"/>
                    </a:cubicBezTo>
                    <a:cubicBezTo>
                      <a:pt x="35" y="8"/>
                      <a:pt x="34" y="7"/>
                      <a:pt x="35" y="6"/>
                    </a:cubicBezTo>
                    <a:cubicBezTo>
                      <a:pt x="35" y="4"/>
                      <a:pt x="36" y="4"/>
                      <a:pt x="36" y="4"/>
                    </a:cubicBezTo>
                    <a:cubicBezTo>
                      <a:pt x="37" y="4"/>
                      <a:pt x="37" y="4"/>
                      <a:pt x="37" y="4"/>
                    </a:cubicBezTo>
                    <a:cubicBezTo>
                      <a:pt x="37" y="4"/>
                      <a:pt x="37" y="4"/>
                      <a:pt x="38" y="5"/>
                    </a:cubicBezTo>
                    <a:cubicBezTo>
                      <a:pt x="38" y="5"/>
                      <a:pt x="38" y="5"/>
                      <a:pt x="38" y="4"/>
                    </a:cubicBezTo>
                    <a:cubicBezTo>
                      <a:pt x="37" y="4"/>
                      <a:pt x="37" y="3"/>
                      <a:pt x="37" y="2"/>
                    </a:cubicBezTo>
                    <a:cubicBezTo>
                      <a:pt x="37" y="2"/>
                      <a:pt x="38" y="1"/>
                      <a:pt x="40" y="1"/>
                    </a:cubicBezTo>
                    <a:cubicBezTo>
                      <a:pt x="41" y="2"/>
                      <a:pt x="42" y="2"/>
                      <a:pt x="42" y="3"/>
                    </a:cubicBezTo>
                    <a:cubicBezTo>
                      <a:pt x="42" y="3"/>
                      <a:pt x="41" y="4"/>
                      <a:pt x="40" y="5"/>
                    </a:cubicBezTo>
                    <a:cubicBezTo>
                      <a:pt x="40" y="5"/>
                      <a:pt x="40" y="5"/>
                      <a:pt x="40" y="5"/>
                    </a:cubicBezTo>
                    <a:cubicBezTo>
                      <a:pt x="41" y="5"/>
                      <a:pt x="42" y="5"/>
                      <a:pt x="42" y="5"/>
                    </a:cubicBezTo>
                    <a:cubicBezTo>
                      <a:pt x="42" y="6"/>
                      <a:pt x="42" y="6"/>
                      <a:pt x="42" y="7"/>
                    </a:cubicBezTo>
                    <a:cubicBezTo>
                      <a:pt x="41" y="9"/>
                      <a:pt x="40" y="9"/>
                      <a:pt x="40" y="9"/>
                    </a:cubicBezTo>
                    <a:cubicBezTo>
                      <a:pt x="39" y="8"/>
                      <a:pt x="39" y="8"/>
                      <a:pt x="39" y="8"/>
                    </a:cubicBezTo>
                    <a:cubicBezTo>
                      <a:pt x="39" y="8"/>
                      <a:pt x="39" y="8"/>
                      <a:pt x="39" y="8"/>
                    </a:cubicBezTo>
                    <a:cubicBezTo>
                      <a:pt x="39" y="10"/>
                      <a:pt x="39" y="12"/>
                      <a:pt x="42" y="12"/>
                    </a:cubicBezTo>
                    <a:cubicBezTo>
                      <a:pt x="44" y="12"/>
                      <a:pt x="46" y="11"/>
                      <a:pt x="47" y="10"/>
                    </a:cubicBezTo>
                    <a:cubicBezTo>
                      <a:pt x="47" y="9"/>
                      <a:pt x="47" y="9"/>
                      <a:pt x="47" y="9"/>
                    </a:cubicBezTo>
                    <a:cubicBezTo>
                      <a:pt x="47" y="10"/>
                      <a:pt x="46" y="10"/>
                      <a:pt x="46" y="10"/>
                    </a:cubicBezTo>
                    <a:cubicBezTo>
                      <a:pt x="45" y="9"/>
                      <a:pt x="45" y="8"/>
                      <a:pt x="45" y="8"/>
                    </a:cubicBezTo>
                    <a:cubicBezTo>
                      <a:pt x="46" y="7"/>
                      <a:pt x="46" y="7"/>
                      <a:pt x="46" y="6"/>
                    </a:cubicBezTo>
                    <a:cubicBezTo>
                      <a:pt x="48" y="5"/>
                      <a:pt x="48" y="5"/>
                      <a:pt x="49" y="6"/>
                    </a:cubicBezTo>
                    <a:cubicBezTo>
                      <a:pt x="49" y="7"/>
                      <a:pt x="49" y="7"/>
                      <a:pt x="49" y="7"/>
                    </a:cubicBezTo>
                    <a:cubicBezTo>
                      <a:pt x="49" y="7"/>
                      <a:pt x="49" y="7"/>
                      <a:pt x="49" y="7"/>
                    </a:cubicBezTo>
                    <a:cubicBezTo>
                      <a:pt x="49" y="6"/>
                      <a:pt x="50" y="6"/>
                      <a:pt x="51" y="5"/>
                    </a:cubicBezTo>
                    <a:cubicBezTo>
                      <a:pt x="52" y="5"/>
                      <a:pt x="52" y="5"/>
                      <a:pt x="53" y="6"/>
                    </a:cubicBezTo>
                    <a:cubicBezTo>
                      <a:pt x="53" y="6"/>
                      <a:pt x="53" y="6"/>
                      <a:pt x="53" y="7"/>
                    </a:cubicBezTo>
                    <a:cubicBezTo>
                      <a:pt x="53" y="7"/>
                      <a:pt x="51" y="8"/>
                      <a:pt x="51" y="9"/>
                    </a:cubicBezTo>
                    <a:cubicBezTo>
                      <a:pt x="48" y="12"/>
                      <a:pt x="46" y="21"/>
                      <a:pt x="46" y="23"/>
                    </a:cubicBezTo>
                    <a:cubicBezTo>
                      <a:pt x="41" y="20"/>
                      <a:pt x="34"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50" name="Freeform 276">
                <a:extLst>
                  <a:ext uri="{FF2B5EF4-FFF2-40B4-BE49-F238E27FC236}">
                    <a16:creationId xmlns:a16="http://schemas.microsoft.com/office/drawing/2014/main" id="{BCEA3685-7800-958B-15F2-3B40A31D61FD}"/>
                  </a:ext>
                </a:extLst>
              </p:cNvPr>
              <p:cNvSpPr>
                <a:spLocks noEditPoints="1"/>
              </p:cNvSpPr>
              <p:nvPr/>
            </p:nvSpPr>
            <p:spPr bwMode="auto">
              <a:xfrm>
                <a:off x="18510" y="752"/>
                <a:ext cx="129" cy="110"/>
              </a:xfrm>
              <a:custGeom>
                <a:avLst/>
                <a:gdLst>
                  <a:gd name="T0" fmla="*/ 1458 w 43"/>
                  <a:gd name="T1" fmla="*/ 2652 h 37"/>
                  <a:gd name="T2" fmla="*/ 1782 w 43"/>
                  <a:gd name="T3" fmla="*/ 2423 h 37"/>
                  <a:gd name="T4" fmla="*/ 1863 w 43"/>
                  <a:gd name="T5" fmla="*/ 2423 h 37"/>
                  <a:gd name="T6" fmla="*/ 2106 w 43"/>
                  <a:gd name="T7" fmla="*/ 2652 h 37"/>
                  <a:gd name="T8" fmla="*/ 3321 w 43"/>
                  <a:gd name="T9" fmla="*/ 2890 h 37"/>
                  <a:gd name="T10" fmla="*/ 3078 w 43"/>
                  <a:gd name="T11" fmla="*/ 2262 h 37"/>
                  <a:gd name="T12" fmla="*/ 2106 w 43"/>
                  <a:gd name="T13" fmla="*/ 2105 h 37"/>
                  <a:gd name="T14" fmla="*/ 1215 w 43"/>
                  <a:gd name="T15" fmla="*/ 2182 h 37"/>
                  <a:gd name="T16" fmla="*/ 1620 w 43"/>
                  <a:gd name="T17" fmla="*/ 1864 h 37"/>
                  <a:gd name="T18" fmla="*/ 1782 w 43"/>
                  <a:gd name="T19" fmla="*/ 1944 h 37"/>
                  <a:gd name="T20" fmla="*/ 2106 w 43"/>
                  <a:gd name="T21" fmla="*/ 1864 h 37"/>
                  <a:gd name="T22" fmla="*/ 1944 w 43"/>
                  <a:gd name="T23" fmla="*/ 788 h 37"/>
                  <a:gd name="T24" fmla="*/ 2835 w 43"/>
                  <a:gd name="T25" fmla="*/ 547 h 37"/>
                  <a:gd name="T26" fmla="*/ 3321 w 43"/>
                  <a:gd name="T27" fmla="*/ 788 h 37"/>
                  <a:gd name="T28" fmla="*/ 1863 w 43"/>
                  <a:gd name="T29" fmla="*/ 80 h 37"/>
                  <a:gd name="T30" fmla="*/ 486 w 43"/>
                  <a:gd name="T31" fmla="*/ 1026 h 37"/>
                  <a:gd name="T32" fmla="*/ 486 w 43"/>
                  <a:gd name="T33" fmla="*/ 1944 h 37"/>
                  <a:gd name="T34" fmla="*/ 648 w 43"/>
                  <a:gd name="T35" fmla="*/ 2262 h 37"/>
                  <a:gd name="T36" fmla="*/ 405 w 43"/>
                  <a:gd name="T37" fmla="*/ 2890 h 37"/>
                  <a:gd name="T38" fmla="*/ 1458 w 43"/>
                  <a:gd name="T39" fmla="*/ 2652 h 37"/>
                  <a:gd name="T40" fmla="*/ 1701 w 43"/>
                  <a:gd name="T41" fmla="*/ 788 h 37"/>
                  <a:gd name="T42" fmla="*/ 1620 w 43"/>
                  <a:gd name="T43" fmla="*/ 1344 h 37"/>
                  <a:gd name="T44" fmla="*/ 1296 w 43"/>
                  <a:gd name="T45" fmla="*/ 1264 h 37"/>
                  <a:gd name="T46" fmla="*/ 648 w 43"/>
                  <a:gd name="T47" fmla="*/ 1264 h 37"/>
                  <a:gd name="T48" fmla="*/ 1053 w 43"/>
                  <a:gd name="T49" fmla="*/ 945 h 37"/>
                  <a:gd name="T50" fmla="*/ 1053 w 43"/>
                  <a:gd name="T51" fmla="*/ 865 h 37"/>
                  <a:gd name="T52" fmla="*/ 648 w 43"/>
                  <a:gd name="T53" fmla="*/ 788 h 37"/>
                  <a:gd name="T54" fmla="*/ 1701 w 43"/>
                  <a:gd name="T55" fmla="*/ 788 h 37"/>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3" h="37">
                    <a:moveTo>
                      <a:pt x="18" y="34"/>
                    </a:moveTo>
                    <a:cubicBezTo>
                      <a:pt x="20" y="34"/>
                      <a:pt x="22" y="31"/>
                      <a:pt x="22" y="31"/>
                    </a:cubicBezTo>
                    <a:cubicBezTo>
                      <a:pt x="23" y="31"/>
                      <a:pt x="23" y="31"/>
                      <a:pt x="23" y="31"/>
                    </a:cubicBezTo>
                    <a:cubicBezTo>
                      <a:pt x="23" y="31"/>
                      <a:pt x="24" y="34"/>
                      <a:pt x="26" y="34"/>
                    </a:cubicBezTo>
                    <a:cubicBezTo>
                      <a:pt x="33" y="35"/>
                      <a:pt x="39" y="36"/>
                      <a:pt x="41" y="37"/>
                    </a:cubicBezTo>
                    <a:cubicBezTo>
                      <a:pt x="42" y="35"/>
                      <a:pt x="42" y="32"/>
                      <a:pt x="38" y="29"/>
                    </a:cubicBezTo>
                    <a:cubicBezTo>
                      <a:pt x="37" y="29"/>
                      <a:pt x="33" y="27"/>
                      <a:pt x="26" y="27"/>
                    </a:cubicBezTo>
                    <a:cubicBezTo>
                      <a:pt x="23" y="31"/>
                      <a:pt x="19" y="26"/>
                      <a:pt x="15" y="28"/>
                    </a:cubicBezTo>
                    <a:cubicBezTo>
                      <a:pt x="16" y="26"/>
                      <a:pt x="18" y="24"/>
                      <a:pt x="20" y="24"/>
                    </a:cubicBezTo>
                    <a:cubicBezTo>
                      <a:pt x="20" y="24"/>
                      <a:pt x="21" y="25"/>
                      <a:pt x="22" y="25"/>
                    </a:cubicBezTo>
                    <a:cubicBezTo>
                      <a:pt x="23" y="25"/>
                      <a:pt x="26" y="25"/>
                      <a:pt x="26" y="24"/>
                    </a:cubicBezTo>
                    <a:cubicBezTo>
                      <a:pt x="26" y="23"/>
                      <a:pt x="24" y="10"/>
                      <a:pt x="24" y="10"/>
                    </a:cubicBezTo>
                    <a:cubicBezTo>
                      <a:pt x="24" y="10"/>
                      <a:pt x="30" y="7"/>
                      <a:pt x="35" y="7"/>
                    </a:cubicBezTo>
                    <a:cubicBezTo>
                      <a:pt x="40" y="7"/>
                      <a:pt x="41" y="10"/>
                      <a:pt x="41" y="10"/>
                    </a:cubicBezTo>
                    <a:cubicBezTo>
                      <a:pt x="43" y="0"/>
                      <a:pt x="31" y="1"/>
                      <a:pt x="23" y="1"/>
                    </a:cubicBezTo>
                    <a:cubicBezTo>
                      <a:pt x="0" y="1"/>
                      <a:pt x="6" y="5"/>
                      <a:pt x="6" y="13"/>
                    </a:cubicBezTo>
                    <a:cubicBezTo>
                      <a:pt x="6" y="15"/>
                      <a:pt x="3" y="17"/>
                      <a:pt x="6" y="25"/>
                    </a:cubicBezTo>
                    <a:cubicBezTo>
                      <a:pt x="7" y="26"/>
                      <a:pt x="7" y="27"/>
                      <a:pt x="8" y="29"/>
                    </a:cubicBezTo>
                    <a:cubicBezTo>
                      <a:pt x="5" y="31"/>
                      <a:pt x="4" y="34"/>
                      <a:pt x="5" y="37"/>
                    </a:cubicBezTo>
                    <a:cubicBezTo>
                      <a:pt x="8" y="35"/>
                      <a:pt x="14" y="34"/>
                      <a:pt x="18" y="34"/>
                    </a:cubicBezTo>
                    <a:moveTo>
                      <a:pt x="21" y="10"/>
                    </a:moveTo>
                    <a:cubicBezTo>
                      <a:pt x="20" y="14"/>
                      <a:pt x="20" y="17"/>
                      <a:pt x="20" y="17"/>
                    </a:cubicBezTo>
                    <a:cubicBezTo>
                      <a:pt x="20" y="17"/>
                      <a:pt x="18" y="17"/>
                      <a:pt x="16" y="16"/>
                    </a:cubicBezTo>
                    <a:cubicBezTo>
                      <a:pt x="11" y="16"/>
                      <a:pt x="8" y="16"/>
                      <a:pt x="8" y="16"/>
                    </a:cubicBezTo>
                    <a:cubicBezTo>
                      <a:pt x="9" y="15"/>
                      <a:pt x="9" y="12"/>
                      <a:pt x="13" y="12"/>
                    </a:cubicBezTo>
                    <a:cubicBezTo>
                      <a:pt x="13" y="11"/>
                      <a:pt x="13" y="11"/>
                      <a:pt x="13" y="11"/>
                    </a:cubicBezTo>
                    <a:cubicBezTo>
                      <a:pt x="8" y="10"/>
                      <a:pt x="8" y="10"/>
                      <a:pt x="8" y="10"/>
                    </a:cubicBezTo>
                    <a:cubicBezTo>
                      <a:pt x="11" y="3"/>
                      <a:pt x="20" y="9"/>
                      <a:pt x="21"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51" name="Freeform 277">
                <a:extLst>
                  <a:ext uri="{FF2B5EF4-FFF2-40B4-BE49-F238E27FC236}">
                    <a16:creationId xmlns:a16="http://schemas.microsoft.com/office/drawing/2014/main" id="{8986323E-A858-21A7-2B35-03848B39A2A2}"/>
                  </a:ext>
                </a:extLst>
              </p:cNvPr>
              <p:cNvSpPr>
                <a:spLocks noEditPoints="1"/>
              </p:cNvSpPr>
              <p:nvPr/>
            </p:nvSpPr>
            <p:spPr bwMode="auto">
              <a:xfrm>
                <a:off x="18516" y="862"/>
                <a:ext cx="126" cy="108"/>
              </a:xfrm>
              <a:custGeom>
                <a:avLst/>
                <a:gdLst>
                  <a:gd name="T0" fmla="*/ 2997 w 42"/>
                  <a:gd name="T1" fmla="*/ 162 h 36"/>
                  <a:gd name="T2" fmla="*/ 324 w 42"/>
                  <a:gd name="T3" fmla="*/ 243 h 36"/>
                  <a:gd name="T4" fmla="*/ 324 w 42"/>
                  <a:gd name="T5" fmla="*/ 2592 h 36"/>
                  <a:gd name="T6" fmla="*/ 1377 w 42"/>
                  <a:gd name="T7" fmla="*/ 2754 h 36"/>
                  <a:gd name="T8" fmla="*/ 1539 w 42"/>
                  <a:gd name="T9" fmla="*/ 1863 h 36"/>
                  <a:gd name="T10" fmla="*/ 1620 w 42"/>
                  <a:gd name="T11" fmla="*/ 1377 h 36"/>
                  <a:gd name="T12" fmla="*/ 1782 w 42"/>
                  <a:gd name="T13" fmla="*/ 1377 h 36"/>
                  <a:gd name="T14" fmla="*/ 2025 w 42"/>
                  <a:gd name="T15" fmla="*/ 2754 h 36"/>
                  <a:gd name="T16" fmla="*/ 3159 w 42"/>
                  <a:gd name="T17" fmla="*/ 2592 h 36"/>
                  <a:gd name="T18" fmla="*/ 2997 w 42"/>
                  <a:gd name="T19" fmla="*/ 162 h 36"/>
                  <a:gd name="T20" fmla="*/ 1701 w 42"/>
                  <a:gd name="T21" fmla="*/ 729 h 36"/>
                  <a:gd name="T22" fmla="*/ 1134 w 42"/>
                  <a:gd name="T23" fmla="*/ 405 h 36"/>
                  <a:gd name="T24" fmla="*/ 1701 w 42"/>
                  <a:gd name="T25" fmla="*/ 486 h 36"/>
                  <a:gd name="T26" fmla="*/ 2187 w 42"/>
                  <a:gd name="T27" fmla="*/ 405 h 36"/>
                  <a:gd name="T28" fmla="*/ 1701 w 42"/>
                  <a:gd name="T29" fmla="*/ 729 h 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2" h="36">
                    <a:moveTo>
                      <a:pt x="37" y="2"/>
                    </a:moveTo>
                    <a:cubicBezTo>
                      <a:pt x="26" y="0"/>
                      <a:pt x="15" y="0"/>
                      <a:pt x="4" y="3"/>
                    </a:cubicBezTo>
                    <a:cubicBezTo>
                      <a:pt x="2" y="11"/>
                      <a:pt x="0" y="27"/>
                      <a:pt x="4" y="32"/>
                    </a:cubicBezTo>
                    <a:cubicBezTo>
                      <a:pt x="5" y="33"/>
                      <a:pt x="11" y="36"/>
                      <a:pt x="17" y="34"/>
                    </a:cubicBezTo>
                    <a:cubicBezTo>
                      <a:pt x="19" y="33"/>
                      <a:pt x="19" y="26"/>
                      <a:pt x="19" y="23"/>
                    </a:cubicBezTo>
                    <a:cubicBezTo>
                      <a:pt x="19" y="18"/>
                      <a:pt x="20" y="17"/>
                      <a:pt x="20" y="17"/>
                    </a:cubicBezTo>
                    <a:cubicBezTo>
                      <a:pt x="22" y="17"/>
                      <a:pt x="22" y="17"/>
                      <a:pt x="22" y="17"/>
                    </a:cubicBezTo>
                    <a:cubicBezTo>
                      <a:pt x="23" y="18"/>
                      <a:pt x="23" y="33"/>
                      <a:pt x="25" y="34"/>
                    </a:cubicBezTo>
                    <a:cubicBezTo>
                      <a:pt x="30" y="36"/>
                      <a:pt x="38" y="34"/>
                      <a:pt x="39" y="32"/>
                    </a:cubicBezTo>
                    <a:cubicBezTo>
                      <a:pt x="42" y="28"/>
                      <a:pt x="39" y="7"/>
                      <a:pt x="37" y="2"/>
                    </a:cubicBezTo>
                    <a:close/>
                    <a:moveTo>
                      <a:pt x="21" y="9"/>
                    </a:moveTo>
                    <a:cubicBezTo>
                      <a:pt x="15" y="9"/>
                      <a:pt x="14" y="8"/>
                      <a:pt x="14" y="5"/>
                    </a:cubicBezTo>
                    <a:cubicBezTo>
                      <a:pt x="14" y="5"/>
                      <a:pt x="15" y="6"/>
                      <a:pt x="21" y="6"/>
                    </a:cubicBezTo>
                    <a:cubicBezTo>
                      <a:pt x="26" y="6"/>
                      <a:pt x="27" y="5"/>
                      <a:pt x="27" y="5"/>
                    </a:cubicBezTo>
                    <a:cubicBezTo>
                      <a:pt x="27" y="8"/>
                      <a:pt x="26" y="9"/>
                      <a:pt x="21"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52" name="Freeform 278">
                <a:extLst>
                  <a:ext uri="{FF2B5EF4-FFF2-40B4-BE49-F238E27FC236}">
                    <a16:creationId xmlns:a16="http://schemas.microsoft.com/office/drawing/2014/main" id="{0FB7C6B3-DF4F-F448-1AFE-64427A5ABA6F}"/>
                  </a:ext>
                </a:extLst>
              </p:cNvPr>
              <p:cNvSpPr>
                <a:spLocks/>
              </p:cNvSpPr>
              <p:nvPr/>
            </p:nvSpPr>
            <p:spPr bwMode="auto">
              <a:xfrm>
                <a:off x="18385" y="1195"/>
                <a:ext cx="389" cy="128"/>
              </a:xfrm>
              <a:custGeom>
                <a:avLst/>
                <a:gdLst>
                  <a:gd name="T0" fmla="*/ 5231 w 130"/>
                  <a:gd name="T1" fmla="*/ 3057 h 43"/>
                  <a:gd name="T2" fmla="*/ 5231 w 130"/>
                  <a:gd name="T3" fmla="*/ 3057 h 43"/>
                  <a:gd name="T4" fmla="*/ 5231 w 130"/>
                  <a:gd name="T5" fmla="*/ 3057 h 43"/>
                  <a:gd name="T6" fmla="*/ 5231 w 130"/>
                  <a:gd name="T7" fmla="*/ 3057 h 43"/>
                  <a:gd name="T8" fmla="*/ 485 w 130"/>
                  <a:gd name="T9" fmla="*/ 1506 h 43"/>
                  <a:gd name="T10" fmla="*/ 81 w 130"/>
                  <a:gd name="T11" fmla="*/ 950 h 43"/>
                  <a:gd name="T12" fmla="*/ 805 w 130"/>
                  <a:gd name="T13" fmla="*/ 1268 h 43"/>
                  <a:gd name="T14" fmla="*/ 886 w 130"/>
                  <a:gd name="T15" fmla="*/ 950 h 43"/>
                  <a:gd name="T16" fmla="*/ 1532 w 130"/>
                  <a:gd name="T17" fmla="*/ 1345 h 43"/>
                  <a:gd name="T18" fmla="*/ 1209 w 130"/>
                  <a:gd name="T19" fmla="*/ 1667 h 43"/>
                  <a:gd name="T20" fmla="*/ 2166 w 130"/>
                  <a:gd name="T21" fmla="*/ 2030 h 43"/>
                  <a:gd name="T22" fmla="*/ 2732 w 130"/>
                  <a:gd name="T23" fmla="*/ 1426 h 43"/>
                  <a:gd name="T24" fmla="*/ 2247 w 130"/>
                  <a:gd name="T25" fmla="*/ 1268 h 43"/>
                  <a:gd name="T26" fmla="*/ 2570 w 130"/>
                  <a:gd name="T27" fmla="*/ 869 h 43"/>
                  <a:gd name="T28" fmla="*/ 2328 w 130"/>
                  <a:gd name="T29" fmla="*/ 479 h 43"/>
                  <a:gd name="T30" fmla="*/ 3214 w 130"/>
                  <a:gd name="T31" fmla="*/ 399 h 43"/>
                  <a:gd name="T32" fmla="*/ 3133 w 130"/>
                  <a:gd name="T33" fmla="*/ 789 h 43"/>
                  <a:gd name="T34" fmla="*/ 3375 w 130"/>
                  <a:gd name="T35" fmla="*/ 628 h 43"/>
                  <a:gd name="T36" fmla="*/ 3456 w 130"/>
                  <a:gd name="T37" fmla="*/ 1345 h 43"/>
                  <a:gd name="T38" fmla="*/ 3133 w 130"/>
                  <a:gd name="T39" fmla="*/ 1345 h 43"/>
                  <a:gd name="T40" fmla="*/ 4988 w 130"/>
                  <a:gd name="T41" fmla="*/ 1107 h 43"/>
                  <a:gd name="T42" fmla="*/ 4665 w 130"/>
                  <a:gd name="T43" fmla="*/ 1188 h 43"/>
                  <a:gd name="T44" fmla="*/ 4503 w 130"/>
                  <a:gd name="T45" fmla="*/ 479 h 43"/>
                  <a:gd name="T46" fmla="*/ 4907 w 130"/>
                  <a:gd name="T47" fmla="*/ 560 h 43"/>
                  <a:gd name="T48" fmla="*/ 5231 w 130"/>
                  <a:gd name="T49" fmla="*/ 0 h 43"/>
                  <a:gd name="T50" fmla="*/ 5676 w 130"/>
                  <a:gd name="T51" fmla="*/ 238 h 43"/>
                  <a:gd name="T52" fmla="*/ 5515 w 130"/>
                  <a:gd name="T53" fmla="*/ 560 h 43"/>
                  <a:gd name="T54" fmla="*/ 6000 w 130"/>
                  <a:gd name="T55" fmla="*/ 869 h 43"/>
                  <a:gd name="T56" fmla="*/ 5434 w 130"/>
                  <a:gd name="T57" fmla="*/ 1107 h 43"/>
                  <a:gd name="T58" fmla="*/ 6242 w 130"/>
                  <a:gd name="T59" fmla="*/ 1869 h 43"/>
                  <a:gd name="T60" fmla="*/ 7208 w 130"/>
                  <a:gd name="T61" fmla="*/ 1345 h 43"/>
                  <a:gd name="T62" fmla="*/ 6724 w 130"/>
                  <a:gd name="T63" fmla="*/ 950 h 43"/>
                  <a:gd name="T64" fmla="*/ 7128 w 130"/>
                  <a:gd name="T65" fmla="*/ 708 h 43"/>
                  <a:gd name="T66" fmla="*/ 7370 w 130"/>
                  <a:gd name="T67" fmla="*/ 789 h 43"/>
                  <a:gd name="T68" fmla="*/ 7690 w 130"/>
                  <a:gd name="T69" fmla="*/ 238 h 43"/>
                  <a:gd name="T70" fmla="*/ 7771 w 130"/>
                  <a:gd name="T71" fmla="*/ 869 h 43"/>
                  <a:gd name="T72" fmla="*/ 8175 w 130"/>
                  <a:gd name="T73" fmla="*/ 950 h 43"/>
                  <a:gd name="T74" fmla="*/ 7771 w 130"/>
                  <a:gd name="T75" fmla="*/ 1506 h 43"/>
                  <a:gd name="T76" fmla="*/ 7609 w 130"/>
                  <a:gd name="T77" fmla="*/ 1426 h 43"/>
                  <a:gd name="T78" fmla="*/ 9213 w 130"/>
                  <a:gd name="T79" fmla="*/ 1712 h 43"/>
                  <a:gd name="T80" fmla="*/ 8890 w 130"/>
                  <a:gd name="T81" fmla="*/ 1667 h 43"/>
                  <a:gd name="T82" fmla="*/ 9052 w 130"/>
                  <a:gd name="T83" fmla="*/ 1027 h 43"/>
                  <a:gd name="T84" fmla="*/ 9536 w 130"/>
                  <a:gd name="T85" fmla="*/ 1268 h 43"/>
                  <a:gd name="T86" fmla="*/ 9937 w 130"/>
                  <a:gd name="T87" fmla="*/ 950 h 43"/>
                  <a:gd name="T88" fmla="*/ 10261 w 130"/>
                  <a:gd name="T89" fmla="*/ 1107 h 43"/>
                  <a:gd name="T90" fmla="*/ 8809 w 130"/>
                  <a:gd name="T91" fmla="*/ 3376 h 43"/>
                  <a:gd name="T92" fmla="*/ 5231 w 130"/>
                  <a:gd name="T93" fmla="*/ 3057 h 43"/>
                  <a:gd name="T94" fmla="*/ 5231 w 130"/>
                  <a:gd name="T95" fmla="*/ 3057 h 43"/>
                  <a:gd name="T96" fmla="*/ 5231 w 130"/>
                  <a:gd name="T97" fmla="*/ 3057 h 4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130" h="43">
                    <a:moveTo>
                      <a:pt x="65" y="39"/>
                    </a:moveTo>
                    <a:cubicBezTo>
                      <a:pt x="65" y="39"/>
                      <a:pt x="65" y="39"/>
                      <a:pt x="65" y="39"/>
                    </a:cubicBezTo>
                    <a:cubicBezTo>
                      <a:pt x="65" y="39"/>
                      <a:pt x="65" y="39"/>
                      <a:pt x="65" y="39"/>
                    </a:cubicBezTo>
                    <a:cubicBezTo>
                      <a:pt x="65" y="39"/>
                      <a:pt x="65" y="39"/>
                      <a:pt x="65" y="39"/>
                    </a:cubicBezTo>
                    <a:cubicBezTo>
                      <a:pt x="65" y="39"/>
                      <a:pt x="65" y="39"/>
                      <a:pt x="65" y="39"/>
                    </a:cubicBezTo>
                    <a:cubicBezTo>
                      <a:pt x="65" y="39"/>
                      <a:pt x="65" y="39"/>
                      <a:pt x="65" y="39"/>
                    </a:cubicBezTo>
                    <a:cubicBezTo>
                      <a:pt x="65" y="39"/>
                      <a:pt x="65" y="39"/>
                      <a:pt x="65" y="39"/>
                    </a:cubicBezTo>
                    <a:cubicBezTo>
                      <a:pt x="65" y="39"/>
                      <a:pt x="65" y="39"/>
                      <a:pt x="65" y="39"/>
                    </a:cubicBezTo>
                    <a:cubicBezTo>
                      <a:pt x="48" y="39"/>
                      <a:pt x="27" y="41"/>
                      <a:pt x="19" y="43"/>
                    </a:cubicBezTo>
                    <a:cubicBezTo>
                      <a:pt x="18" y="38"/>
                      <a:pt x="13" y="26"/>
                      <a:pt x="6" y="19"/>
                    </a:cubicBezTo>
                    <a:cubicBezTo>
                      <a:pt x="5" y="18"/>
                      <a:pt x="2" y="15"/>
                      <a:pt x="1" y="14"/>
                    </a:cubicBezTo>
                    <a:cubicBezTo>
                      <a:pt x="1" y="14"/>
                      <a:pt x="0" y="13"/>
                      <a:pt x="1" y="12"/>
                    </a:cubicBezTo>
                    <a:cubicBezTo>
                      <a:pt x="2" y="12"/>
                      <a:pt x="4" y="12"/>
                      <a:pt x="6" y="12"/>
                    </a:cubicBezTo>
                    <a:cubicBezTo>
                      <a:pt x="8" y="12"/>
                      <a:pt x="10" y="13"/>
                      <a:pt x="10" y="16"/>
                    </a:cubicBezTo>
                    <a:cubicBezTo>
                      <a:pt x="11" y="16"/>
                      <a:pt x="11" y="16"/>
                      <a:pt x="11" y="16"/>
                    </a:cubicBezTo>
                    <a:cubicBezTo>
                      <a:pt x="11" y="15"/>
                      <a:pt x="11" y="13"/>
                      <a:pt x="11" y="12"/>
                    </a:cubicBezTo>
                    <a:cubicBezTo>
                      <a:pt x="12" y="12"/>
                      <a:pt x="14" y="11"/>
                      <a:pt x="17" y="13"/>
                    </a:cubicBezTo>
                    <a:cubicBezTo>
                      <a:pt x="18" y="15"/>
                      <a:pt x="19" y="16"/>
                      <a:pt x="19" y="17"/>
                    </a:cubicBezTo>
                    <a:cubicBezTo>
                      <a:pt x="20" y="19"/>
                      <a:pt x="20" y="20"/>
                      <a:pt x="19" y="21"/>
                    </a:cubicBezTo>
                    <a:cubicBezTo>
                      <a:pt x="18" y="21"/>
                      <a:pt x="16" y="21"/>
                      <a:pt x="15" y="21"/>
                    </a:cubicBezTo>
                    <a:cubicBezTo>
                      <a:pt x="15" y="22"/>
                      <a:pt x="15" y="22"/>
                      <a:pt x="15" y="22"/>
                    </a:cubicBezTo>
                    <a:cubicBezTo>
                      <a:pt x="17" y="24"/>
                      <a:pt x="22" y="27"/>
                      <a:pt x="27" y="26"/>
                    </a:cubicBezTo>
                    <a:cubicBezTo>
                      <a:pt x="34" y="25"/>
                      <a:pt x="35" y="22"/>
                      <a:pt x="35" y="18"/>
                    </a:cubicBezTo>
                    <a:cubicBezTo>
                      <a:pt x="35" y="18"/>
                      <a:pt x="35" y="18"/>
                      <a:pt x="34" y="18"/>
                    </a:cubicBezTo>
                    <a:cubicBezTo>
                      <a:pt x="34" y="18"/>
                      <a:pt x="33" y="19"/>
                      <a:pt x="32" y="19"/>
                    </a:cubicBezTo>
                    <a:cubicBezTo>
                      <a:pt x="32" y="19"/>
                      <a:pt x="29" y="19"/>
                      <a:pt x="28" y="16"/>
                    </a:cubicBezTo>
                    <a:cubicBezTo>
                      <a:pt x="26" y="14"/>
                      <a:pt x="27" y="12"/>
                      <a:pt x="27" y="12"/>
                    </a:cubicBezTo>
                    <a:cubicBezTo>
                      <a:pt x="28" y="11"/>
                      <a:pt x="29" y="10"/>
                      <a:pt x="32" y="11"/>
                    </a:cubicBezTo>
                    <a:cubicBezTo>
                      <a:pt x="32" y="11"/>
                      <a:pt x="32" y="11"/>
                      <a:pt x="33" y="11"/>
                    </a:cubicBezTo>
                    <a:cubicBezTo>
                      <a:pt x="29" y="10"/>
                      <a:pt x="29" y="7"/>
                      <a:pt x="29" y="6"/>
                    </a:cubicBezTo>
                    <a:cubicBezTo>
                      <a:pt x="29" y="5"/>
                      <a:pt x="29" y="3"/>
                      <a:pt x="33" y="3"/>
                    </a:cubicBezTo>
                    <a:cubicBezTo>
                      <a:pt x="38" y="2"/>
                      <a:pt x="40" y="4"/>
                      <a:pt x="40" y="5"/>
                    </a:cubicBezTo>
                    <a:cubicBezTo>
                      <a:pt x="40" y="6"/>
                      <a:pt x="40" y="8"/>
                      <a:pt x="38" y="10"/>
                    </a:cubicBezTo>
                    <a:cubicBezTo>
                      <a:pt x="38" y="10"/>
                      <a:pt x="38" y="10"/>
                      <a:pt x="39" y="10"/>
                    </a:cubicBezTo>
                    <a:cubicBezTo>
                      <a:pt x="40" y="9"/>
                      <a:pt x="40" y="9"/>
                      <a:pt x="40" y="9"/>
                    </a:cubicBezTo>
                    <a:cubicBezTo>
                      <a:pt x="41" y="9"/>
                      <a:pt x="42" y="8"/>
                      <a:pt x="42" y="8"/>
                    </a:cubicBezTo>
                    <a:cubicBezTo>
                      <a:pt x="43" y="8"/>
                      <a:pt x="45" y="9"/>
                      <a:pt x="46" y="12"/>
                    </a:cubicBezTo>
                    <a:cubicBezTo>
                      <a:pt x="46" y="16"/>
                      <a:pt x="44" y="17"/>
                      <a:pt x="43" y="17"/>
                    </a:cubicBezTo>
                    <a:cubicBezTo>
                      <a:pt x="42" y="17"/>
                      <a:pt x="41" y="17"/>
                      <a:pt x="40" y="17"/>
                    </a:cubicBezTo>
                    <a:cubicBezTo>
                      <a:pt x="40" y="17"/>
                      <a:pt x="40" y="17"/>
                      <a:pt x="39" y="17"/>
                    </a:cubicBezTo>
                    <a:cubicBezTo>
                      <a:pt x="42" y="22"/>
                      <a:pt x="46" y="24"/>
                      <a:pt x="52" y="24"/>
                    </a:cubicBezTo>
                    <a:cubicBezTo>
                      <a:pt x="58" y="23"/>
                      <a:pt x="62" y="20"/>
                      <a:pt x="62" y="14"/>
                    </a:cubicBezTo>
                    <a:cubicBezTo>
                      <a:pt x="62" y="14"/>
                      <a:pt x="62" y="14"/>
                      <a:pt x="62" y="14"/>
                    </a:cubicBezTo>
                    <a:cubicBezTo>
                      <a:pt x="61" y="14"/>
                      <a:pt x="60" y="15"/>
                      <a:pt x="58" y="15"/>
                    </a:cubicBezTo>
                    <a:cubicBezTo>
                      <a:pt x="57" y="15"/>
                      <a:pt x="55" y="14"/>
                      <a:pt x="54" y="11"/>
                    </a:cubicBezTo>
                    <a:cubicBezTo>
                      <a:pt x="54" y="8"/>
                      <a:pt x="55" y="7"/>
                      <a:pt x="56" y="6"/>
                    </a:cubicBezTo>
                    <a:cubicBezTo>
                      <a:pt x="58" y="6"/>
                      <a:pt x="60" y="7"/>
                      <a:pt x="60" y="7"/>
                    </a:cubicBezTo>
                    <a:cubicBezTo>
                      <a:pt x="61" y="7"/>
                      <a:pt x="61" y="7"/>
                      <a:pt x="61" y="7"/>
                    </a:cubicBezTo>
                    <a:cubicBezTo>
                      <a:pt x="60" y="5"/>
                      <a:pt x="59" y="4"/>
                      <a:pt x="59" y="3"/>
                    </a:cubicBezTo>
                    <a:cubicBezTo>
                      <a:pt x="59" y="1"/>
                      <a:pt x="61" y="0"/>
                      <a:pt x="65" y="0"/>
                    </a:cubicBezTo>
                    <a:cubicBezTo>
                      <a:pt x="65" y="0"/>
                      <a:pt x="65" y="0"/>
                      <a:pt x="65" y="0"/>
                    </a:cubicBezTo>
                    <a:cubicBezTo>
                      <a:pt x="68" y="0"/>
                      <a:pt x="70" y="1"/>
                      <a:pt x="71" y="3"/>
                    </a:cubicBezTo>
                    <a:cubicBezTo>
                      <a:pt x="71" y="4"/>
                      <a:pt x="70" y="5"/>
                      <a:pt x="69" y="7"/>
                    </a:cubicBezTo>
                    <a:cubicBezTo>
                      <a:pt x="69" y="7"/>
                      <a:pt x="69" y="7"/>
                      <a:pt x="69" y="7"/>
                    </a:cubicBezTo>
                    <a:cubicBezTo>
                      <a:pt x="70" y="7"/>
                      <a:pt x="72" y="6"/>
                      <a:pt x="73" y="6"/>
                    </a:cubicBezTo>
                    <a:cubicBezTo>
                      <a:pt x="75" y="7"/>
                      <a:pt x="76" y="8"/>
                      <a:pt x="75" y="11"/>
                    </a:cubicBezTo>
                    <a:cubicBezTo>
                      <a:pt x="75" y="14"/>
                      <a:pt x="73" y="15"/>
                      <a:pt x="71" y="15"/>
                    </a:cubicBezTo>
                    <a:cubicBezTo>
                      <a:pt x="69" y="15"/>
                      <a:pt x="68" y="14"/>
                      <a:pt x="68" y="14"/>
                    </a:cubicBezTo>
                    <a:cubicBezTo>
                      <a:pt x="68" y="14"/>
                      <a:pt x="68" y="14"/>
                      <a:pt x="68" y="14"/>
                    </a:cubicBezTo>
                    <a:cubicBezTo>
                      <a:pt x="68" y="20"/>
                      <a:pt x="72" y="23"/>
                      <a:pt x="78" y="24"/>
                    </a:cubicBezTo>
                    <a:cubicBezTo>
                      <a:pt x="84" y="24"/>
                      <a:pt x="88" y="22"/>
                      <a:pt x="90" y="17"/>
                    </a:cubicBezTo>
                    <a:cubicBezTo>
                      <a:pt x="90" y="17"/>
                      <a:pt x="90" y="17"/>
                      <a:pt x="90" y="17"/>
                    </a:cubicBezTo>
                    <a:cubicBezTo>
                      <a:pt x="89" y="17"/>
                      <a:pt x="87" y="17"/>
                      <a:pt x="87" y="17"/>
                    </a:cubicBezTo>
                    <a:cubicBezTo>
                      <a:pt x="86" y="17"/>
                      <a:pt x="83" y="16"/>
                      <a:pt x="84" y="12"/>
                    </a:cubicBezTo>
                    <a:cubicBezTo>
                      <a:pt x="85" y="9"/>
                      <a:pt x="86" y="8"/>
                      <a:pt x="88" y="8"/>
                    </a:cubicBezTo>
                    <a:cubicBezTo>
                      <a:pt x="89" y="9"/>
                      <a:pt x="89" y="9"/>
                      <a:pt x="89" y="9"/>
                    </a:cubicBezTo>
                    <a:cubicBezTo>
                      <a:pt x="90" y="9"/>
                      <a:pt x="90" y="10"/>
                      <a:pt x="91" y="10"/>
                    </a:cubicBezTo>
                    <a:cubicBezTo>
                      <a:pt x="92" y="10"/>
                      <a:pt x="92" y="10"/>
                      <a:pt x="92" y="10"/>
                    </a:cubicBezTo>
                    <a:cubicBezTo>
                      <a:pt x="90" y="8"/>
                      <a:pt x="89" y="6"/>
                      <a:pt x="90" y="5"/>
                    </a:cubicBezTo>
                    <a:cubicBezTo>
                      <a:pt x="90" y="4"/>
                      <a:pt x="92" y="2"/>
                      <a:pt x="96" y="3"/>
                    </a:cubicBezTo>
                    <a:cubicBezTo>
                      <a:pt x="100" y="3"/>
                      <a:pt x="101" y="5"/>
                      <a:pt x="101" y="6"/>
                    </a:cubicBezTo>
                    <a:cubicBezTo>
                      <a:pt x="101" y="7"/>
                      <a:pt x="100" y="10"/>
                      <a:pt x="97" y="11"/>
                    </a:cubicBezTo>
                    <a:cubicBezTo>
                      <a:pt x="97" y="11"/>
                      <a:pt x="97" y="11"/>
                      <a:pt x="97" y="11"/>
                    </a:cubicBezTo>
                    <a:cubicBezTo>
                      <a:pt x="100" y="10"/>
                      <a:pt x="102" y="11"/>
                      <a:pt x="102" y="12"/>
                    </a:cubicBezTo>
                    <a:cubicBezTo>
                      <a:pt x="103" y="12"/>
                      <a:pt x="103" y="14"/>
                      <a:pt x="102" y="16"/>
                    </a:cubicBezTo>
                    <a:cubicBezTo>
                      <a:pt x="100" y="19"/>
                      <a:pt x="98" y="19"/>
                      <a:pt x="97" y="19"/>
                    </a:cubicBezTo>
                    <a:cubicBezTo>
                      <a:pt x="96" y="19"/>
                      <a:pt x="96" y="18"/>
                      <a:pt x="95" y="18"/>
                    </a:cubicBezTo>
                    <a:cubicBezTo>
                      <a:pt x="95" y="18"/>
                      <a:pt x="95" y="18"/>
                      <a:pt x="95" y="18"/>
                    </a:cubicBezTo>
                    <a:cubicBezTo>
                      <a:pt x="94" y="22"/>
                      <a:pt x="96" y="25"/>
                      <a:pt x="102" y="26"/>
                    </a:cubicBezTo>
                    <a:cubicBezTo>
                      <a:pt x="107" y="27"/>
                      <a:pt x="113" y="24"/>
                      <a:pt x="115" y="22"/>
                    </a:cubicBezTo>
                    <a:cubicBezTo>
                      <a:pt x="115" y="21"/>
                      <a:pt x="115" y="21"/>
                      <a:pt x="115" y="21"/>
                    </a:cubicBezTo>
                    <a:cubicBezTo>
                      <a:pt x="113" y="21"/>
                      <a:pt x="112" y="21"/>
                      <a:pt x="111" y="21"/>
                    </a:cubicBezTo>
                    <a:cubicBezTo>
                      <a:pt x="109" y="20"/>
                      <a:pt x="110" y="19"/>
                      <a:pt x="111" y="17"/>
                    </a:cubicBezTo>
                    <a:cubicBezTo>
                      <a:pt x="111" y="16"/>
                      <a:pt x="112" y="15"/>
                      <a:pt x="113" y="13"/>
                    </a:cubicBezTo>
                    <a:cubicBezTo>
                      <a:pt x="116" y="11"/>
                      <a:pt x="118" y="12"/>
                      <a:pt x="118" y="12"/>
                    </a:cubicBezTo>
                    <a:cubicBezTo>
                      <a:pt x="119" y="13"/>
                      <a:pt x="119" y="15"/>
                      <a:pt x="119" y="16"/>
                    </a:cubicBezTo>
                    <a:cubicBezTo>
                      <a:pt x="119" y="16"/>
                      <a:pt x="119" y="16"/>
                      <a:pt x="119" y="16"/>
                    </a:cubicBezTo>
                    <a:cubicBezTo>
                      <a:pt x="120" y="13"/>
                      <a:pt x="121" y="12"/>
                      <a:pt x="124" y="12"/>
                    </a:cubicBezTo>
                    <a:cubicBezTo>
                      <a:pt x="126" y="12"/>
                      <a:pt x="127" y="12"/>
                      <a:pt x="128" y="12"/>
                    </a:cubicBezTo>
                    <a:cubicBezTo>
                      <a:pt x="130" y="13"/>
                      <a:pt x="129" y="14"/>
                      <a:pt x="128" y="14"/>
                    </a:cubicBezTo>
                    <a:cubicBezTo>
                      <a:pt x="128" y="15"/>
                      <a:pt x="125" y="18"/>
                      <a:pt x="124" y="19"/>
                    </a:cubicBezTo>
                    <a:cubicBezTo>
                      <a:pt x="117" y="26"/>
                      <a:pt x="112" y="38"/>
                      <a:pt x="110" y="43"/>
                    </a:cubicBezTo>
                    <a:cubicBezTo>
                      <a:pt x="102" y="41"/>
                      <a:pt x="82" y="39"/>
                      <a:pt x="65" y="39"/>
                    </a:cubicBezTo>
                    <a:cubicBezTo>
                      <a:pt x="65" y="39"/>
                      <a:pt x="65" y="39"/>
                      <a:pt x="65" y="39"/>
                    </a:cubicBezTo>
                    <a:cubicBezTo>
                      <a:pt x="65" y="39"/>
                      <a:pt x="65" y="39"/>
                      <a:pt x="65" y="39"/>
                    </a:cubicBezTo>
                    <a:cubicBezTo>
                      <a:pt x="65" y="39"/>
                      <a:pt x="65" y="39"/>
                      <a:pt x="65" y="39"/>
                    </a:cubicBezTo>
                    <a:cubicBezTo>
                      <a:pt x="65" y="39"/>
                      <a:pt x="65" y="39"/>
                      <a:pt x="65" y="39"/>
                    </a:cubicBezTo>
                    <a:cubicBezTo>
                      <a:pt x="65" y="39"/>
                      <a:pt x="65" y="39"/>
                      <a:pt x="65" y="39"/>
                    </a:cubicBezTo>
                    <a:cubicBezTo>
                      <a:pt x="65" y="39"/>
                      <a:pt x="65" y="39"/>
                      <a:pt x="65"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53" name="Freeform 279">
                <a:extLst>
                  <a:ext uri="{FF2B5EF4-FFF2-40B4-BE49-F238E27FC236}">
                    <a16:creationId xmlns:a16="http://schemas.microsoft.com/office/drawing/2014/main" id="{4285DD38-9DA9-CE08-9777-8DF7EE93F20C}"/>
                  </a:ext>
                </a:extLst>
              </p:cNvPr>
              <p:cNvSpPr>
                <a:spLocks/>
              </p:cNvSpPr>
              <p:nvPr/>
            </p:nvSpPr>
            <p:spPr bwMode="auto">
              <a:xfrm>
                <a:off x="18534" y="1545"/>
                <a:ext cx="9" cy="6"/>
              </a:xfrm>
              <a:custGeom>
                <a:avLst/>
                <a:gdLst>
                  <a:gd name="T0" fmla="*/ 81 w 3"/>
                  <a:gd name="T1" fmla="*/ 162 h 2"/>
                  <a:gd name="T2" fmla="*/ 243 w 3"/>
                  <a:gd name="T3" fmla="*/ 0 h 2"/>
                  <a:gd name="T4" fmla="*/ 0 w 3"/>
                  <a:gd name="T5" fmla="*/ 0 h 2"/>
                  <a:gd name="T6" fmla="*/ 81 w 3"/>
                  <a:gd name="T7" fmla="*/ 162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2">
                    <a:moveTo>
                      <a:pt x="1" y="2"/>
                    </a:moveTo>
                    <a:cubicBezTo>
                      <a:pt x="2" y="2"/>
                      <a:pt x="3" y="1"/>
                      <a:pt x="3" y="0"/>
                    </a:cubicBezTo>
                    <a:cubicBezTo>
                      <a:pt x="0" y="0"/>
                      <a:pt x="0" y="0"/>
                      <a:pt x="0" y="0"/>
                    </a:cubicBezTo>
                    <a:cubicBezTo>
                      <a:pt x="0" y="1"/>
                      <a:pt x="1" y="2"/>
                      <a:pt x="1"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54" name="Freeform 280">
                <a:extLst>
                  <a:ext uri="{FF2B5EF4-FFF2-40B4-BE49-F238E27FC236}">
                    <a16:creationId xmlns:a16="http://schemas.microsoft.com/office/drawing/2014/main" id="{4ADBA586-9589-3394-0904-EDFD82909196}"/>
                  </a:ext>
                </a:extLst>
              </p:cNvPr>
              <p:cNvSpPr>
                <a:spLocks/>
              </p:cNvSpPr>
              <p:nvPr/>
            </p:nvSpPr>
            <p:spPr bwMode="auto">
              <a:xfrm>
                <a:off x="18528" y="1452"/>
                <a:ext cx="12" cy="6"/>
              </a:xfrm>
              <a:custGeom>
                <a:avLst/>
                <a:gdLst>
                  <a:gd name="T0" fmla="*/ 324 w 4"/>
                  <a:gd name="T1" fmla="*/ 0 h 2"/>
                  <a:gd name="T2" fmla="*/ 0 w 4"/>
                  <a:gd name="T3" fmla="*/ 0 h 2"/>
                  <a:gd name="T4" fmla="*/ 81 w 4"/>
                  <a:gd name="T5" fmla="*/ 162 h 2"/>
                  <a:gd name="T6" fmla="*/ 324 w 4"/>
                  <a:gd name="T7" fmla="*/ 0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2">
                    <a:moveTo>
                      <a:pt x="4" y="0"/>
                    </a:moveTo>
                    <a:cubicBezTo>
                      <a:pt x="0" y="0"/>
                      <a:pt x="0" y="0"/>
                      <a:pt x="0" y="0"/>
                    </a:cubicBezTo>
                    <a:cubicBezTo>
                      <a:pt x="0" y="1"/>
                      <a:pt x="1" y="2"/>
                      <a:pt x="1" y="2"/>
                    </a:cubicBezTo>
                    <a:cubicBezTo>
                      <a:pt x="3" y="2"/>
                      <a:pt x="3" y="1"/>
                      <a:pt x="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55" name="Freeform 281">
                <a:extLst>
                  <a:ext uri="{FF2B5EF4-FFF2-40B4-BE49-F238E27FC236}">
                    <a16:creationId xmlns:a16="http://schemas.microsoft.com/office/drawing/2014/main" id="{E87D6C97-938F-1EB5-3228-8C3BAB9071CD}"/>
                  </a:ext>
                </a:extLst>
              </p:cNvPr>
              <p:cNvSpPr>
                <a:spLocks/>
              </p:cNvSpPr>
              <p:nvPr/>
            </p:nvSpPr>
            <p:spPr bwMode="auto">
              <a:xfrm>
                <a:off x="18609" y="1458"/>
                <a:ext cx="42" cy="24"/>
              </a:xfrm>
              <a:custGeom>
                <a:avLst/>
                <a:gdLst>
                  <a:gd name="T0" fmla="*/ 729 w 14"/>
                  <a:gd name="T1" fmla="*/ 648 h 8"/>
                  <a:gd name="T2" fmla="*/ 810 w 14"/>
                  <a:gd name="T3" fmla="*/ 648 h 8"/>
                  <a:gd name="T4" fmla="*/ 1134 w 14"/>
                  <a:gd name="T5" fmla="*/ 324 h 8"/>
                  <a:gd name="T6" fmla="*/ 810 w 14"/>
                  <a:gd name="T7" fmla="*/ 0 h 8"/>
                  <a:gd name="T8" fmla="*/ 0 w 14"/>
                  <a:gd name="T9" fmla="*/ 567 h 8"/>
                  <a:gd name="T10" fmla="*/ 243 w 14"/>
                  <a:gd name="T11" fmla="*/ 567 h 8"/>
                  <a:gd name="T12" fmla="*/ 729 w 14"/>
                  <a:gd name="T13" fmla="*/ 648 h 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 h="8">
                    <a:moveTo>
                      <a:pt x="9" y="8"/>
                    </a:moveTo>
                    <a:cubicBezTo>
                      <a:pt x="10" y="8"/>
                      <a:pt x="10" y="8"/>
                      <a:pt x="10" y="8"/>
                    </a:cubicBezTo>
                    <a:cubicBezTo>
                      <a:pt x="12" y="8"/>
                      <a:pt x="14" y="7"/>
                      <a:pt x="14" y="4"/>
                    </a:cubicBezTo>
                    <a:cubicBezTo>
                      <a:pt x="14" y="1"/>
                      <a:pt x="12" y="0"/>
                      <a:pt x="10" y="0"/>
                    </a:cubicBezTo>
                    <a:cubicBezTo>
                      <a:pt x="5" y="0"/>
                      <a:pt x="5" y="6"/>
                      <a:pt x="0" y="7"/>
                    </a:cubicBezTo>
                    <a:cubicBezTo>
                      <a:pt x="1" y="7"/>
                      <a:pt x="2" y="7"/>
                      <a:pt x="3" y="7"/>
                    </a:cubicBezTo>
                    <a:cubicBezTo>
                      <a:pt x="6" y="7"/>
                      <a:pt x="8" y="7"/>
                      <a:pt x="9"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56" name="Freeform 282">
                <a:extLst>
                  <a:ext uri="{FF2B5EF4-FFF2-40B4-BE49-F238E27FC236}">
                    <a16:creationId xmlns:a16="http://schemas.microsoft.com/office/drawing/2014/main" id="{5B6C2DB6-2A18-B762-4207-CC6B8DFB0CEE}"/>
                  </a:ext>
                </a:extLst>
              </p:cNvPr>
              <p:cNvSpPr>
                <a:spLocks noEditPoints="1"/>
              </p:cNvSpPr>
              <p:nvPr/>
            </p:nvSpPr>
            <p:spPr bwMode="auto">
              <a:xfrm>
                <a:off x="18447" y="1329"/>
                <a:ext cx="264" cy="327"/>
              </a:xfrm>
              <a:custGeom>
                <a:avLst/>
                <a:gdLst>
                  <a:gd name="T0" fmla="*/ 4131 w 88"/>
                  <a:gd name="T1" fmla="*/ 729 h 109"/>
                  <a:gd name="T2" fmla="*/ 2106 w 88"/>
                  <a:gd name="T3" fmla="*/ 405 h 109"/>
                  <a:gd name="T4" fmla="*/ 3078 w 88"/>
                  <a:gd name="T5" fmla="*/ 1620 h 109"/>
                  <a:gd name="T6" fmla="*/ 5508 w 88"/>
                  <a:gd name="T7" fmla="*/ 2187 h 109"/>
                  <a:gd name="T8" fmla="*/ 6156 w 88"/>
                  <a:gd name="T9" fmla="*/ 2916 h 109"/>
                  <a:gd name="T10" fmla="*/ 5832 w 88"/>
                  <a:gd name="T11" fmla="*/ 2916 h 109"/>
                  <a:gd name="T12" fmla="*/ 6075 w 88"/>
                  <a:gd name="T13" fmla="*/ 2430 h 109"/>
                  <a:gd name="T14" fmla="*/ 972 w 88"/>
                  <a:gd name="T15" fmla="*/ 2754 h 109"/>
                  <a:gd name="T16" fmla="*/ 567 w 88"/>
                  <a:gd name="T17" fmla="*/ 2592 h 109"/>
                  <a:gd name="T18" fmla="*/ 567 w 88"/>
                  <a:gd name="T19" fmla="*/ 2106 h 109"/>
                  <a:gd name="T20" fmla="*/ 2349 w 88"/>
                  <a:gd name="T21" fmla="*/ 1296 h 109"/>
                  <a:gd name="T22" fmla="*/ 3078 w 88"/>
                  <a:gd name="T23" fmla="*/ 2916 h 109"/>
                  <a:gd name="T24" fmla="*/ 2916 w 88"/>
                  <a:gd name="T25" fmla="*/ 2592 h 109"/>
                  <a:gd name="T26" fmla="*/ 4131 w 88"/>
                  <a:gd name="T27" fmla="*/ 2430 h 109"/>
                  <a:gd name="T28" fmla="*/ 4050 w 88"/>
                  <a:gd name="T29" fmla="*/ 3240 h 109"/>
                  <a:gd name="T30" fmla="*/ 1296 w 88"/>
                  <a:gd name="T31" fmla="*/ 3969 h 109"/>
                  <a:gd name="T32" fmla="*/ 648 w 88"/>
                  <a:gd name="T33" fmla="*/ 3321 h 109"/>
                  <a:gd name="T34" fmla="*/ 891 w 88"/>
                  <a:gd name="T35" fmla="*/ 3078 h 109"/>
                  <a:gd name="T36" fmla="*/ 1782 w 88"/>
                  <a:gd name="T37" fmla="*/ 4617 h 109"/>
                  <a:gd name="T38" fmla="*/ 2106 w 88"/>
                  <a:gd name="T39" fmla="*/ 1215 h 109"/>
                  <a:gd name="T40" fmla="*/ 891 w 88"/>
                  <a:gd name="T41" fmla="*/ 648 h 109"/>
                  <a:gd name="T42" fmla="*/ 1296 w 88"/>
                  <a:gd name="T43" fmla="*/ 891 h 109"/>
                  <a:gd name="T44" fmla="*/ 891 w 88"/>
                  <a:gd name="T45" fmla="*/ 1053 h 109"/>
                  <a:gd name="T46" fmla="*/ 810 w 88"/>
                  <a:gd name="T47" fmla="*/ 1539 h 109"/>
                  <a:gd name="T48" fmla="*/ 810 w 88"/>
                  <a:gd name="T49" fmla="*/ 4050 h 109"/>
                  <a:gd name="T50" fmla="*/ 567 w 88"/>
                  <a:gd name="T51" fmla="*/ 4941 h 109"/>
                  <a:gd name="T52" fmla="*/ 1134 w 88"/>
                  <a:gd name="T53" fmla="*/ 4779 h 109"/>
                  <a:gd name="T54" fmla="*/ 2106 w 88"/>
                  <a:gd name="T55" fmla="*/ 3564 h 109"/>
                  <a:gd name="T56" fmla="*/ 2430 w 88"/>
                  <a:gd name="T57" fmla="*/ 2916 h 109"/>
                  <a:gd name="T58" fmla="*/ 3321 w 88"/>
                  <a:gd name="T59" fmla="*/ 3240 h 109"/>
                  <a:gd name="T60" fmla="*/ 6399 w 88"/>
                  <a:gd name="T61" fmla="*/ 4941 h 109"/>
                  <a:gd name="T62" fmla="*/ 6237 w 88"/>
                  <a:gd name="T63" fmla="*/ 5427 h 109"/>
                  <a:gd name="T64" fmla="*/ 5913 w 88"/>
                  <a:gd name="T65" fmla="*/ 5265 h 109"/>
                  <a:gd name="T66" fmla="*/ 4860 w 88"/>
                  <a:gd name="T67" fmla="*/ 5103 h 109"/>
                  <a:gd name="T68" fmla="*/ 1053 w 88"/>
                  <a:gd name="T69" fmla="*/ 5184 h 109"/>
                  <a:gd name="T70" fmla="*/ 3078 w 88"/>
                  <a:gd name="T71" fmla="*/ 5427 h 109"/>
                  <a:gd name="T72" fmla="*/ 2916 w 88"/>
                  <a:gd name="T73" fmla="*/ 5103 h 109"/>
                  <a:gd name="T74" fmla="*/ 4131 w 88"/>
                  <a:gd name="T75" fmla="*/ 4941 h 109"/>
                  <a:gd name="T76" fmla="*/ 4050 w 88"/>
                  <a:gd name="T77" fmla="*/ 5751 h 109"/>
                  <a:gd name="T78" fmla="*/ 1539 w 88"/>
                  <a:gd name="T79" fmla="*/ 6480 h 109"/>
                  <a:gd name="T80" fmla="*/ 891 w 88"/>
                  <a:gd name="T81" fmla="*/ 5913 h 109"/>
                  <a:gd name="T82" fmla="*/ 1296 w 88"/>
                  <a:gd name="T83" fmla="*/ 5832 h 109"/>
                  <a:gd name="T84" fmla="*/ 1620 w 88"/>
                  <a:gd name="T85" fmla="*/ 5913 h 109"/>
                  <a:gd name="T86" fmla="*/ 972 w 88"/>
                  <a:gd name="T87" fmla="*/ 6642 h 109"/>
                  <a:gd name="T88" fmla="*/ 3807 w 88"/>
                  <a:gd name="T89" fmla="*/ 8100 h 109"/>
                  <a:gd name="T90" fmla="*/ 3159 w 88"/>
                  <a:gd name="T91" fmla="*/ 8100 h 109"/>
                  <a:gd name="T92" fmla="*/ 3645 w 88"/>
                  <a:gd name="T93" fmla="*/ 7776 h 109"/>
                  <a:gd name="T94" fmla="*/ 6156 w 88"/>
                  <a:gd name="T95" fmla="*/ 7614 h 109"/>
                  <a:gd name="T96" fmla="*/ 5832 w 88"/>
                  <a:gd name="T97" fmla="*/ 7776 h 109"/>
                  <a:gd name="T98" fmla="*/ 5508 w 88"/>
                  <a:gd name="T99" fmla="*/ 7857 h 109"/>
                  <a:gd name="T100" fmla="*/ 2592 w 88"/>
                  <a:gd name="T101" fmla="*/ 7533 h 109"/>
                  <a:gd name="T102" fmla="*/ 972 w 88"/>
                  <a:gd name="T103" fmla="*/ 7776 h 109"/>
                  <a:gd name="T104" fmla="*/ 1215 w 88"/>
                  <a:gd name="T105" fmla="*/ 7371 h 109"/>
                  <a:gd name="T106" fmla="*/ 1944 w 88"/>
                  <a:gd name="T107" fmla="*/ 6561 h 109"/>
                  <a:gd name="T108" fmla="*/ 2349 w 88"/>
                  <a:gd name="T109" fmla="*/ 5832 h 109"/>
                  <a:gd name="T110" fmla="*/ 2835 w 88"/>
                  <a:gd name="T111" fmla="*/ 5427 h 109"/>
                  <a:gd name="T112" fmla="*/ 5670 w 88"/>
                  <a:gd name="T113" fmla="*/ 6318 h 109"/>
                  <a:gd name="T114" fmla="*/ 5994 w 88"/>
                  <a:gd name="T115" fmla="*/ 6480 h 109"/>
                  <a:gd name="T116" fmla="*/ 6318 w 88"/>
                  <a:gd name="T117" fmla="*/ 4050 h 109"/>
                  <a:gd name="T118" fmla="*/ 6480 w 88"/>
                  <a:gd name="T119" fmla="*/ 1539 h 10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88" h="109">
                    <a:moveTo>
                      <a:pt x="44" y="0"/>
                    </a:moveTo>
                    <a:cubicBezTo>
                      <a:pt x="20" y="0"/>
                      <a:pt x="5" y="3"/>
                      <a:pt x="0" y="3"/>
                    </a:cubicBezTo>
                    <a:cubicBezTo>
                      <a:pt x="0" y="8"/>
                      <a:pt x="1" y="41"/>
                      <a:pt x="2" y="67"/>
                    </a:cubicBezTo>
                    <a:cubicBezTo>
                      <a:pt x="4" y="99"/>
                      <a:pt x="20" y="109"/>
                      <a:pt x="44" y="109"/>
                    </a:cubicBezTo>
                    <a:cubicBezTo>
                      <a:pt x="66" y="109"/>
                      <a:pt x="84" y="104"/>
                      <a:pt x="86" y="67"/>
                    </a:cubicBezTo>
                    <a:cubicBezTo>
                      <a:pt x="87" y="41"/>
                      <a:pt x="88" y="8"/>
                      <a:pt x="88" y="3"/>
                    </a:cubicBezTo>
                    <a:cubicBezTo>
                      <a:pt x="83" y="3"/>
                      <a:pt x="68" y="0"/>
                      <a:pt x="44" y="0"/>
                    </a:cubicBezTo>
                    <a:close/>
                    <a:moveTo>
                      <a:pt x="48" y="8"/>
                    </a:moveTo>
                    <a:cubicBezTo>
                      <a:pt x="50" y="8"/>
                      <a:pt x="50" y="9"/>
                      <a:pt x="50" y="9"/>
                    </a:cubicBezTo>
                    <a:cubicBezTo>
                      <a:pt x="51" y="9"/>
                      <a:pt x="51" y="9"/>
                      <a:pt x="51" y="9"/>
                    </a:cubicBezTo>
                    <a:cubicBezTo>
                      <a:pt x="51" y="9"/>
                      <a:pt x="52" y="8"/>
                      <a:pt x="53" y="8"/>
                    </a:cubicBezTo>
                    <a:cubicBezTo>
                      <a:pt x="55" y="8"/>
                      <a:pt x="56" y="9"/>
                      <a:pt x="56" y="9"/>
                    </a:cubicBezTo>
                    <a:cubicBezTo>
                      <a:pt x="56" y="12"/>
                      <a:pt x="52" y="12"/>
                      <a:pt x="51" y="13"/>
                    </a:cubicBezTo>
                    <a:cubicBezTo>
                      <a:pt x="50" y="13"/>
                      <a:pt x="50" y="13"/>
                      <a:pt x="50" y="13"/>
                    </a:cubicBezTo>
                    <a:cubicBezTo>
                      <a:pt x="49" y="12"/>
                      <a:pt x="46" y="12"/>
                      <a:pt x="46" y="9"/>
                    </a:cubicBezTo>
                    <a:cubicBezTo>
                      <a:pt x="46" y="9"/>
                      <a:pt x="46" y="8"/>
                      <a:pt x="48" y="8"/>
                    </a:cubicBezTo>
                    <a:close/>
                    <a:moveTo>
                      <a:pt x="25" y="10"/>
                    </a:moveTo>
                    <a:cubicBezTo>
                      <a:pt x="26" y="10"/>
                      <a:pt x="26" y="10"/>
                      <a:pt x="27" y="10"/>
                    </a:cubicBezTo>
                    <a:cubicBezTo>
                      <a:pt x="26" y="5"/>
                      <a:pt x="26" y="5"/>
                      <a:pt x="26" y="5"/>
                    </a:cubicBezTo>
                    <a:cubicBezTo>
                      <a:pt x="26" y="5"/>
                      <a:pt x="26" y="5"/>
                      <a:pt x="26" y="5"/>
                    </a:cubicBezTo>
                    <a:cubicBezTo>
                      <a:pt x="28" y="6"/>
                      <a:pt x="28" y="8"/>
                      <a:pt x="28" y="8"/>
                    </a:cubicBezTo>
                    <a:cubicBezTo>
                      <a:pt x="29" y="8"/>
                      <a:pt x="29" y="8"/>
                      <a:pt x="29" y="8"/>
                    </a:cubicBezTo>
                    <a:cubicBezTo>
                      <a:pt x="29" y="7"/>
                      <a:pt x="30" y="5"/>
                      <a:pt x="30" y="5"/>
                    </a:cubicBezTo>
                    <a:cubicBezTo>
                      <a:pt x="30" y="5"/>
                      <a:pt x="30" y="5"/>
                      <a:pt x="30" y="5"/>
                    </a:cubicBezTo>
                    <a:cubicBezTo>
                      <a:pt x="31" y="6"/>
                      <a:pt x="31" y="8"/>
                      <a:pt x="31" y="8"/>
                    </a:cubicBezTo>
                    <a:cubicBezTo>
                      <a:pt x="31" y="8"/>
                      <a:pt x="31" y="8"/>
                      <a:pt x="31" y="8"/>
                    </a:cubicBezTo>
                    <a:cubicBezTo>
                      <a:pt x="31" y="8"/>
                      <a:pt x="32" y="6"/>
                      <a:pt x="33" y="5"/>
                    </a:cubicBezTo>
                    <a:cubicBezTo>
                      <a:pt x="34" y="5"/>
                      <a:pt x="34" y="5"/>
                      <a:pt x="34" y="5"/>
                    </a:cubicBezTo>
                    <a:cubicBezTo>
                      <a:pt x="33" y="9"/>
                      <a:pt x="33" y="9"/>
                      <a:pt x="33" y="9"/>
                    </a:cubicBezTo>
                    <a:cubicBezTo>
                      <a:pt x="35" y="9"/>
                      <a:pt x="38" y="15"/>
                      <a:pt x="38" y="20"/>
                    </a:cubicBezTo>
                    <a:cubicBezTo>
                      <a:pt x="40" y="19"/>
                      <a:pt x="47" y="19"/>
                      <a:pt x="48" y="19"/>
                    </a:cubicBezTo>
                    <a:cubicBezTo>
                      <a:pt x="43" y="18"/>
                      <a:pt x="39" y="16"/>
                      <a:pt x="39" y="9"/>
                    </a:cubicBezTo>
                    <a:cubicBezTo>
                      <a:pt x="40" y="9"/>
                      <a:pt x="40" y="10"/>
                      <a:pt x="41" y="10"/>
                    </a:cubicBezTo>
                    <a:cubicBezTo>
                      <a:pt x="43" y="10"/>
                      <a:pt x="45" y="12"/>
                      <a:pt x="45" y="13"/>
                    </a:cubicBezTo>
                    <a:cubicBezTo>
                      <a:pt x="45" y="14"/>
                      <a:pt x="44" y="15"/>
                      <a:pt x="43" y="15"/>
                    </a:cubicBezTo>
                    <a:cubicBezTo>
                      <a:pt x="43" y="16"/>
                      <a:pt x="45" y="18"/>
                      <a:pt x="49" y="18"/>
                    </a:cubicBezTo>
                    <a:cubicBezTo>
                      <a:pt x="56" y="18"/>
                      <a:pt x="55" y="10"/>
                      <a:pt x="65" y="10"/>
                    </a:cubicBezTo>
                    <a:cubicBezTo>
                      <a:pt x="68" y="10"/>
                      <a:pt x="73" y="11"/>
                      <a:pt x="73" y="17"/>
                    </a:cubicBezTo>
                    <a:cubicBezTo>
                      <a:pt x="73" y="22"/>
                      <a:pt x="66" y="23"/>
                      <a:pt x="65" y="23"/>
                    </a:cubicBezTo>
                    <a:cubicBezTo>
                      <a:pt x="66" y="24"/>
                      <a:pt x="65" y="27"/>
                      <a:pt x="68" y="27"/>
                    </a:cubicBezTo>
                    <a:cubicBezTo>
                      <a:pt x="71" y="27"/>
                      <a:pt x="75" y="26"/>
                      <a:pt x="76" y="26"/>
                    </a:cubicBezTo>
                    <a:cubicBezTo>
                      <a:pt x="79" y="26"/>
                      <a:pt x="77" y="29"/>
                      <a:pt x="79" y="31"/>
                    </a:cubicBezTo>
                    <a:cubicBezTo>
                      <a:pt x="81" y="32"/>
                      <a:pt x="81" y="33"/>
                      <a:pt x="81" y="33"/>
                    </a:cubicBezTo>
                    <a:cubicBezTo>
                      <a:pt x="81" y="34"/>
                      <a:pt x="80" y="35"/>
                      <a:pt x="80" y="35"/>
                    </a:cubicBezTo>
                    <a:cubicBezTo>
                      <a:pt x="80" y="35"/>
                      <a:pt x="80" y="34"/>
                      <a:pt x="79" y="34"/>
                    </a:cubicBezTo>
                    <a:cubicBezTo>
                      <a:pt x="79" y="34"/>
                      <a:pt x="79" y="34"/>
                      <a:pt x="79" y="34"/>
                    </a:cubicBezTo>
                    <a:cubicBezTo>
                      <a:pt x="79" y="34"/>
                      <a:pt x="78" y="34"/>
                      <a:pt x="78" y="33"/>
                    </a:cubicBezTo>
                    <a:cubicBezTo>
                      <a:pt x="77" y="33"/>
                      <a:pt x="77" y="34"/>
                      <a:pt x="77" y="34"/>
                    </a:cubicBezTo>
                    <a:cubicBezTo>
                      <a:pt x="77" y="34"/>
                      <a:pt x="77" y="34"/>
                      <a:pt x="77" y="35"/>
                    </a:cubicBezTo>
                    <a:cubicBezTo>
                      <a:pt x="77" y="36"/>
                      <a:pt x="76" y="36"/>
                      <a:pt x="76" y="36"/>
                    </a:cubicBezTo>
                    <a:cubicBezTo>
                      <a:pt x="76" y="36"/>
                      <a:pt x="76" y="36"/>
                      <a:pt x="76" y="36"/>
                    </a:cubicBezTo>
                    <a:cubicBezTo>
                      <a:pt x="76" y="37"/>
                      <a:pt x="76" y="37"/>
                      <a:pt x="76" y="37"/>
                    </a:cubicBezTo>
                    <a:cubicBezTo>
                      <a:pt x="75" y="36"/>
                      <a:pt x="75" y="36"/>
                      <a:pt x="75" y="36"/>
                    </a:cubicBezTo>
                    <a:cubicBezTo>
                      <a:pt x="75" y="35"/>
                      <a:pt x="75" y="35"/>
                      <a:pt x="75" y="35"/>
                    </a:cubicBezTo>
                    <a:cubicBezTo>
                      <a:pt x="75" y="34"/>
                      <a:pt x="75" y="34"/>
                      <a:pt x="75" y="34"/>
                    </a:cubicBezTo>
                    <a:cubicBezTo>
                      <a:pt x="74" y="34"/>
                      <a:pt x="74" y="34"/>
                      <a:pt x="74" y="34"/>
                    </a:cubicBezTo>
                    <a:cubicBezTo>
                      <a:pt x="74" y="34"/>
                      <a:pt x="74" y="36"/>
                      <a:pt x="73" y="36"/>
                    </a:cubicBezTo>
                    <a:cubicBezTo>
                      <a:pt x="73" y="36"/>
                      <a:pt x="73" y="36"/>
                      <a:pt x="72" y="36"/>
                    </a:cubicBezTo>
                    <a:cubicBezTo>
                      <a:pt x="72" y="36"/>
                      <a:pt x="72" y="36"/>
                      <a:pt x="72" y="36"/>
                    </a:cubicBezTo>
                    <a:cubicBezTo>
                      <a:pt x="72" y="36"/>
                      <a:pt x="72" y="36"/>
                      <a:pt x="72" y="36"/>
                    </a:cubicBezTo>
                    <a:cubicBezTo>
                      <a:pt x="72" y="36"/>
                      <a:pt x="71" y="36"/>
                      <a:pt x="71" y="35"/>
                    </a:cubicBezTo>
                    <a:cubicBezTo>
                      <a:pt x="71" y="34"/>
                      <a:pt x="72" y="34"/>
                      <a:pt x="72" y="34"/>
                    </a:cubicBezTo>
                    <a:cubicBezTo>
                      <a:pt x="72" y="33"/>
                      <a:pt x="72" y="33"/>
                      <a:pt x="72" y="33"/>
                    </a:cubicBezTo>
                    <a:cubicBezTo>
                      <a:pt x="72" y="34"/>
                      <a:pt x="71" y="34"/>
                      <a:pt x="71" y="34"/>
                    </a:cubicBezTo>
                    <a:cubicBezTo>
                      <a:pt x="71" y="34"/>
                      <a:pt x="70" y="34"/>
                      <a:pt x="70" y="33"/>
                    </a:cubicBezTo>
                    <a:cubicBezTo>
                      <a:pt x="70" y="34"/>
                      <a:pt x="70" y="34"/>
                      <a:pt x="70" y="34"/>
                    </a:cubicBezTo>
                    <a:cubicBezTo>
                      <a:pt x="70" y="34"/>
                      <a:pt x="69" y="34"/>
                      <a:pt x="69" y="33"/>
                    </a:cubicBezTo>
                    <a:cubicBezTo>
                      <a:pt x="69" y="32"/>
                      <a:pt x="71" y="32"/>
                      <a:pt x="72" y="32"/>
                    </a:cubicBezTo>
                    <a:cubicBezTo>
                      <a:pt x="73" y="32"/>
                      <a:pt x="73" y="32"/>
                      <a:pt x="73" y="32"/>
                    </a:cubicBezTo>
                    <a:cubicBezTo>
                      <a:pt x="74" y="32"/>
                      <a:pt x="75" y="31"/>
                      <a:pt x="75" y="30"/>
                    </a:cubicBezTo>
                    <a:cubicBezTo>
                      <a:pt x="75" y="30"/>
                      <a:pt x="75" y="30"/>
                      <a:pt x="75" y="30"/>
                    </a:cubicBezTo>
                    <a:cubicBezTo>
                      <a:pt x="73" y="30"/>
                      <a:pt x="66" y="32"/>
                      <a:pt x="60" y="32"/>
                    </a:cubicBezTo>
                    <a:cubicBezTo>
                      <a:pt x="52" y="32"/>
                      <a:pt x="58" y="22"/>
                      <a:pt x="52" y="22"/>
                    </a:cubicBezTo>
                    <a:cubicBezTo>
                      <a:pt x="46" y="22"/>
                      <a:pt x="44" y="29"/>
                      <a:pt x="37" y="29"/>
                    </a:cubicBezTo>
                    <a:cubicBezTo>
                      <a:pt x="35" y="29"/>
                      <a:pt x="33" y="28"/>
                      <a:pt x="32" y="28"/>
                    </a:cubicBezTo>
                    <a:cubicBezTo>
                      <a:pt x="32" y="30"/>
                      <a:pt x="32" y="31"/>
                      <a:pt x="30" y="31"/>
                    </a:cubicBezTo>
                    <a:cubicBezTo>
                      <a:pt x="28" y="31"/>
                      <a:pt x="23" y="32"/>
                      <a:pt x="15" y="32"/>
                    </a:cubicBezTo>
                    <a:cubicBezTo>
                      <a:pt x="14" y="35"/>
                      <a:pt x="13" y="35"/>
                      <a:pt x="12" y="35"/>
                    </a:cubicBezTo>
                    <a:cubicBezTo>
                      <a:pt x="11" y="35"/>
                      <a:pt x="11" y="35"/>
                      <a:pt x="10" y="35"/>
                    </a:cubicBezTo>
                    <a:cubicBezTo>
                      <a:pt x="11" y="35"/>
                      <a:pt x="12" y="35"/>
                      <a:pt x="12" y="34"/>
                    </a:cubicBezTo>
                    <a:cubicBezTo>
                      <a:pt x="11" y="34"/>
                      <a:pt x="11" y="34"/>
                      <a:pt x="11" y="34"/>
                    </a:cubicBezTo>
                    <a:cubicBezTo>
                      <a:pt x="11" y="34"/>
                      <a:pt x="11" y="33"/>
                      <a:pt x="12" y="33"/>
                    </a:cubicBezTo>
                    <a:cubicBezTo>
                      <a:pt x="11" y="33"/>
                      <a:pt x="11" y="33"/>
                      <a:pt x="11" y="33"/>
                    </a:cubicBezTo>
                    <a:cubicBezTo>
                      <a:pt x="10" y="33"/>
                      <a:pt x="9" y="35"/>
                      <a:pt x="8" y="35"/>
                    </a:cubicBezTo>
                    <a:cubicBezTo>
                      <a:pt x="7" y="35"/>
                      <a:pt x="7" y="34"/>
                      <a:pt x="7" y="33"/>
                    </a:cubicBezTo>
                    <a:cubicBezTo>
                      <a:pt x="6" y="33"/>
                      <a:pt x="6" y="34"/>
                      <a:pt x="5" y="34"/>
                    </a:cubicBezTo>
                    <a:cubicBezTo>
                      <a:pt x="5" y="33"/>
                      <a:pt x="6" y="32"/>
                      <a:pt x="7" y="32"/>
                    </a:cubicBezTo>
                    <a:cubicBezTo>
                      <a:pt x="8" y="32"/>
                      <a:pt x="8" y="32"/>
                      <a:pt x="8" y="32"/>
                    </a:cubicBezTo>
                    <a:cubicBezTo>
                      <a:pt x="8" y="32"/>
                      <a:pt x="8" y="32"/>
                      <a:pt x="8" y="31"/>
                    </a:cubicBezTo>
                    <a:cubicBezTo>
                      <a:pt x="8" y="32"/>
                      <a:pt x="7" y="32"/>
                      <a:pt x="7" y="32"/>
                    </a:cubicBezTo>
                    <a:cubicBezTo>
                      <a:pt x="6" y="32"/>
                      <a:pt x="6" y="31"/>
                      <a:pt x="6" y="31"/>
                    </a:cubicBezTo>
                    <a:cubicBezTo>
                      <a:pt x="6" y="31"/>
                      <a:pt x="6" y="31"/>
                      <a:pt x="5" y="31"/>
                    </a:cubicBezTo>
                    <a:cubicBezTo>
                      <a:pt x="5" y="31"/>
                      <a:pt x="5" y="31"/>
                      <a:pt x="5" y="31"/>
                    </a:cubicBezTo>
                    <a:cubicBezTo>
                      <a:pt x="4" y="30"/>
                      <a:pt x="5" y="29"/>
                      <a:pt x="6" y="29"/>
                    </a:cubicBezTo>
                    <a:cubicBezTo>
                      <a:pt x="7" y="29"/>
                      <a:pt x="7" y="29"/>
                      <a:pt x="8" y="30"/>
                    </a:cubicBezTo>
                    <a:cubicBezTo>
                      <a:pt x="8" y="29"/>
                      <a:pt x="8" y="29"/>
                      <a:pt x="8" y="29"/>
                    </a:cubicBezTo>
                    <a:cubicBezTo>
                      <a:pt x="8" y="29"/>
                      <a:pt x="8" y="29"/>
                      <a:pt x="7" y="28"/>
                    </a:cubicBezTo>
                    <a:cubicBezTo>
                      <a:pt x="6" y="28"/>
                      <a:pt x="6" y="27"/>
                      <a:pt x="6" y="27"/>
                    </a:cubicBezTo>
                    <a:cubicBezTo>
                      <a:pt x="5" y="27"/>
                      <a:pt x="5" y="28"/>
                      <a:pt x="5" y="28"/>
                    </a:cubicBezTo>
                    <a:cubicBezTo>
                      <a:pt x="5" y="27"/>
                      <a:pt x="6" y="26"/>
                      <a:pt x="7" y="26"/>
                    </a:cubicBezTo>
                    <a:cubicBezTo>
                      <a:pt x="10" y="26"/>
                      <a:pt x="10" y="28"/>
                      <a:pt x="13" y="28"/>
                    </a:cubicBezTo>
                    <a:cubicBezTo>
                      <a:pt x="17" y="28"/>
                      <a:pt x="23" y="28"/>
                      <a:pt x="24" y="27"/>
                    </a:cubicBezTo>
                    <a:cubicBezTo>
                      <a:pt x="23" y="27"/>
                      <a:pt x="22" y="26"/>
                      <a:pt x="22" y="24"/>
                    </a:cubicBezTo>
                    <a:cubicBezTo>
                      <a:pt x="22" y="23"/>
                      <a:pt x="24" y="21"/>
                      <a:pt x="24" y="20"/>
                    </a:cubicBezTo>
                    <a:cubicBezTo>
                      <a:pt x="24" y="20"/>
                      <a:pt x="24" y="20"/>
                      <a:pt x="24" y="20"/>
                    </a:cubicBezTo>
                    <a:cubicBezTo>
                      <a:pt x="23" y="20"/>
                      <a:pt x="22" y="20"/>
                      <a:pt x="22" y="19"/>
                    </a:cubicBezTo>
                    <a:cubicBezTo>
                      <a:pt x="22" y="18"/>
                      <a:pt x="23" y="17"/>
                      <a:pt x="23" y="17"/>
                    </a:cubicBezTo>
                    <a:cubicBezTo>
                      <a:pt x="24" y="17"/>
                      <a:pt x="24" y="17"/>
                      <a:pt x="24" y="17"/>
                    </a:cubicBezTo>
                    <a:cubicBezTo>
                      <a:pt x="24" y="18"/>
                      <a:pt x="25" y="18"/>
                      <a:pt x="26" y="18"/>
                    </a:cubicBezTo>
                    <a:cubicBezTo>
                      <a:pt x="28" y="18"/>
                      <a:pt x="29" y="17"/>
                      <a:pt x="29" y="16"/>
                    </a:cubicBezTo>
                    <a:cubicBezTo>
                      <a:pt x="29" y="14"/>
                      <a:pt x="28" y="13"/>
                      <a:pt x="26" y="13"/>
                    </a:cubicBezTo>
                    <a:cubicBezTo>
                      <a:pt x="24" y="13"/>
                      <a:pt x="24" y="14"/>
                      <a:pt x="24" y="14"/>
                    </a:cubicBezTo>
                    <a:cubicBezTo>
                      <a:pt x="23" y="14"/>
                      <a:pt x="23" y="14"/>
                      <a:pt x="23" y="14"/>
                    </a:cubicBezTo>
                    <a:cubicBezTo>
                      <a:pt x="23" y="13"/>
                      <a:pt x="22" y="12"/>
                      <a:pt x="22" y="11"/>
                    </a:cubicBezTo>
                    <a:cubicBezTo>
                      <a:pt x="22" y="10"/>
                      <a:pt x="23" y="10"/>
                      <a:pt x="25" y="10"/>
                    </a:cubicBezTo>
                    <a:close/>
                    <a:moveTo>
                      <a:pt x="43" y="36"/>
                    </a:moveTo>
                    <a:cubicBezTo>
                      <a:pt x="43" y="35"/>
                      <a:pt x="43" y="35"/>
                      <a:pt x="42" y="35"/>
                    </a:cubicBezTo>
                    <a:cubicBezTo>
                      <a:pt x="41" y="35"/>
                      <a:pt x="41" y="38"/>
                      <a:pt x="39" y="37"/>
                    </a:cubicBezTo>
                    <a:cubicBezTo>
                      <a:pt x="38" y="37"/>
                      <a:pt x="38" y="37"/>
                      <a:pt x="39" y="38"/>
                    </a:cubicBezTo>
                    <a:cubicBezTo>
                      <a:pt x="38" y="37"/>
                      <a:pt x="38" y="37"/>
                      <a:pt x="38" y="36"/>
                    </a:cubicBezTo>
                    <a:cubicBezTo>
                      <a:pt x="39" y="36"/>
                      <a:pt x="40" y="35"/>
                      <a:pt x="40" y="35"/>
                    </a:cubicBezTo>
                    <a:cubicBezTo>
                      <a:pt x="40" y="35"/>
                      <a:pt x="40" y="35"/>
                      <a:pt x="39" y="34"/>
                    </a:cubicBezTo>
                    <a:cubicBezTo>
                      <a:pt x="39" y="34"/>
                      <a:pt x="38" y="36"/>
                      <a:pt x="37" y="35"/>
                    </a:cubicBezTo>
                    <a:cubicBezTo>
                      <a:pt x="37" y="35"/>
                      <a:pt x="37" y="35"/>
                      <a:pt x="37" y="35"/>
                    </a:cubicBezTo>
                    <a:cubicBezTo>
                      <a:pt x="36" y="35"/>
                      <a:pt x="36" y="35"/>
                      <a:pt x="36" y="35"/>
                    </a:cubicBezTo>
                    <a:cubicBezTo>
                      <a:pt x="36" y="34"/>
                      <a:pt x="36" y="34"/>
                      <a:pt x="37" y="33"/>
                    </a:cubicBezTo>
                    <a:cubicBezTo>
                      <a:pt x="38" y="33"/>
                      <a:pt x="39" y="33"/>
                      <a:pt x="39" y="33"/>
                    </a:cubicBezTo>
                    <a:cubicBezTo>
                      <a:pt x="39" y="33"/>
                      <a:pt x="39" y="33"/>
                      <a:pt x="39" y="33"/>
                    </a:cubicBezTo>
                    <a:cubicBezTo>
                      <a:pt x="38" y="32"/>
                      <a:pt x="37" y="33"/>
                      <a:pt x="37" y="32"/>
                    </a:cubicBezTo>
                    <a:cubicBezTo>
                      <a:pt x="36" y="32"/>
                      <a:pt x="36" y="32"/>
                      <a:pt x="36" y="32"/>
                    </a:cubicBezTo>
                    <a:cubicBezTo>
                      <a:pt x="36" y="32"/>
                      <a:pt x="37" y="31"/>
                      <a:pt x="38" y="31"/>
                    </a:cubicBezTo>
                    <a:cubicBezTo>
                      <a:pt x="39" y="31"/>
                      <a:pt x="41" y="32"/>
                      <a:pt x="42" y="32"/>
                    </a:cubicBezTo>
                    <a:cubicBezTo>
                      <a:pt x="43" y="32"/>
                      <a:pt x="44" y="32"/>
                      <a:pt x="44" y="32"/>
                    </a:cubicBezTo>
                    <a:cubicBezTo>
                      <a:pt x="45" y="32"/>
                      <a:pt x="45" y="32"/>
                      <a:pt x="46" y="32"/>
                    </a:cubicBezTo>
                    <a:cubicBezTo>
                      <a:pt x="47" y="32"/>
                      <a:pt x="47" y="32"/>
                      <a:pt x="46" y="30"/>
                    </a:cubicBezTo>
                    <a:cubicBezTo>
                      <a:pt x="46" y="28"/>
                      <a:pt x="47" y="26"/>
                      <a:pt x="48" y="25"/>
                    </a:cubicBezTo>
                    <a:cubicBezTo>
                      <a:pt x="50" y="24"/>
                      <a:pt x="51" y="24"/>
                      <a:pt x="53" y="24"/>
                    </a:cubicBezTo>
                    <a:cubicBezTo>
                      <a:pt x="53" y="24"/>
                      <a:pt x="54" y="25"/>
                      <a:pt x="54" y="26"/>
                    </a:cubicBezTo>
                    <a:cubicBezTo>
                      <a:pt x="54" y="27"/>
                      <a:pt x="54" y="27"/>
                      <a:pt x="54" y="29"/>
                    </a:cubicBezTo>
                    <a:cubicBezTo>
                      <a:pt x="53" y="29"/>
                      <a:pt x="51" y="29"/>
                      <a:pt x="51" y="30"/>
                    </a:cubicBezTo>
                    <a:cubicBezTo>
                      <a:pt x="50" y="31"/>
                      <a:pt x="51" y="32"/>
                      <a:pt x="51" y="34"/>
                    </a:cubicBezTo>
                    <a:cubicBezTo>
                      <a:pt x="51" y="35"/>
                      <a:pt x="51" y="35"/>
                      <a:pt x="50" y="35"/>
                    </a:cubicBezTo>
                    <a:cubicBezTo>
                      <a:pt x="49" y="35"/>
                      <a:pt x="48" y="35"/>
                      <a:pt x="46" y="35"/>
                    </a:cubicBezTo>
                    <a:cubicBezTo>
                      <a:pt x="46" y="35"/>
                      <a:pt x="46" y="35"/>
                      <a:pt x="46" y="35"/>
                    </a:cubicBezTo>
                    <a:cubicBezTo>
                      <a:pt x="46" y="36"/>
                      <a:pt x="45" y="37"/>
                      <a:pt x="45" y="37"/>
                    </a:cubicBezTo>
                    <a:cubicBezTo>
                      <a:pt x="44" y="37"/>
                      <a:pt x="43" y="37"/>
                      <a:pt x="42" y="37"/>
                    </a:cubicBezTo>
                    <a:cubicBezTo>
                      <a:pt x="43" y="37"/>
                      <a:pt x="43" y="37"/>
                      <a:pt x="43" y="37"/>
                    </a:cubicBezTo>
                    <a:cubicBezTo>
                      <a:pt x="42" y="36"/>
                      <a:pt x="43" y="36"/>
                      <a:pt x="43" y="36"/>
                    </a:cubicBezTo>
                    <a:close/>
                    <a:moveTo>
                      <a:pt x="48" y="39"/>
                    </a:moveTo>
                    <a:cubicBezTo>
                      <a:pt x="50" y="39"/>
                      <a:pt x="50" y="40"/>
                      <a:pt x="50" y="40"/>
                    </a:cubicBezTo>
                    <a:cubicBezTo>
                      <a:pt x="51" y="40"/>
                      <a:pt x="51" y="40"/>
                      <a:pt x="51" y="40"/>
                    </a:cubicBezTo>
                    <a:cubicBezTo>
                      <a:pt x="51" y="40"/>
                      <a:pt x="52" y="39"/>
                      <a:pt x="53" y="39"/>
                    </a:cubicBezTo>
                    <a:cubicBezTo>
                      <a:pt x="55" y="39"/>
                      <a:pt x="56" y="40"/>
                      <a:pt x="56" y="41"/>
                    </a:cubicBezTo>
                    <a:cubicBezTo>
                      <a:pt x="56" y="43"/>
                      <a:pt x="52" y="44"/>
                      <a:pt x="51" y="44"/>
                    </a:cubicBezTo>
                    <a:cubicBezTo>
                      <a:pt x="50" y="44"/>
                      <a:pt x="50" y="44"/>
                      <a:pt x="50" y="44"/>
                    </a:cubicBezTo>
                    <a:cubicBezTo>
                      <a:pt x="49" y="44"/>
                      <a:pt x="46" y="43"/>
                      <a:pt x="46" y="41"/>
                    </a:cubicBezTo>
                    <a:cubicBezTo>
                      <a:pt x="46" y="40"/>
                      <a:pt x="46" y="39"/>
                      <a:pt x="48" y="39"/>
                    </a:cubicBezTo>
                    <a:close/>
                    <a:moveTo>
                      <a:pt x="22" y="57"/>
                    </a:moveTo>
                    <a:cubicBezTo>
                      <a:pt x="21" y="57"/>
                      <a:pt x="20" y="56"/>
                      <a:pt x="20" y="56"/>
                    </a:cubicBezTo>
                    <a:cubicBezTo>
                      <a:pt x="18" y="54"/>
                      <a:pt x="18" y="51"/>
                      <a:pt x="16" y="49"/>
                    </a:cubicBezTo>
                    <a:cubicBezTo>
                      <a:pt x="15" y="47"/>
                      <a:pt x="14" y="46"/>
                      <a:pt x="14" y="46"/>
                    </a:cubicBezTo>
                    <a:cubicBezTo>
                      <a:pt x="12" y="46"/>
                      <a:pt x="12" y="46"/>
                      <a:pt x="11" y="46"/>
                    </a:cubicBezTo>
                    <a:cubicBezTo>
                      <a:pt x="11" y="46"/>
                      <a:pt x="9" y="46"/>
                      <a:pt x="8" y="44"/>
                    </a:cubicBezTo>
                    <a:cubicBezTo>
                      <a:pt x="9" y="44"/>
                      <a:pt x="9" y="44"/>
                      <a:pt x="9" y="44"/>
                    </a:cubicBezTo>
                    <a:cubicBezTo>
                      <a:pt x="10" y="44"/>
                      <a:pt x="10" y="44"/>
                      <a:pt x="10" y="44"/>
                    </a:cubicBezTo>
                    <a:cubicBezTo>
                      <a:pt x="11" y="44"/>
                      <a:pt x="11" y="44"/>
                      <a:pt x="11" y="44"/>
                    </a:cubicBezTo>
                    <a:cubicBezTo>
                      <a:pt x="11" y="44"/>
                      <a:pt x="11" y="44"/>
                      <a:pt x="11" y="44"/>
                    </a:cubicBezTo>
                    <a:cubicBezTo>
                      <a:pt x="11" y="44"/>
                      <a:pt x="11" y="44"/>
                      <a:pt x="11" y="44"/>
                    </a:cubicBezTo>
                    <a:cubicBezTo>
                      <a:pt x="11" y="43"/>
                      <a:pt x="11" y="43"/>
                      <a:pt x="10" y="43"/>
                    </a:cubicBezTo>
                    <a:cubicBezTo>
                      <a:pt x="9" y="43"/>
                      <a:pt x="8" y="41"/>
                      <a:pt x="8" y="41"/>
                    </a:cubicBezTo>
                    <a:cubicBezTo>
                      <a:pt x="8" y="41"/>
                      <a:pt x="8" y="41"/>
                      <a:pt x="8" y="41"/>
                    </a:cubicBezTo>
                    <a:cubicBezTo>
                      <a:pt x="7" y="41"/>
                      <a:pt x="7" y="41"/>
                      <a:pt x="7" y="41"/>
                    </a:cubicBezTo>
                    <a:cubicBezTo>
                      <a:pt x="8" y="40"/>
                      <a:pt x="9" y="40"/>
                      <a:pt x="9" y="40"/>
                    </a:cubicBezTo>
                    <a:cubicBezTo>
                      <a:pt x="10" y="40"/>
                      <a:pt x="11" y="41"/>
                      <a:pt x="12" y="41"/>
                    </a:cubicBezTo>
                    <a:cubicBezTo>
                      <a:pt x="12" y="41"/>
                      <a:pt x="12" y="41"/>
                      <a:pt x="12" y="41"/>
                    </a:cubicBezTo>
                    <a:cubicBezTo>
                      <a:pt x="12" y="40"/>
                      <a:pt x="11" y="40"/>
                      <a:pt x="11" y="40"/>
                    </a:cubicBezTo>
                    <a:cubicBezTo>
                      <a:pt x="11" y="39"/>
                      <a:pt x="11" y="39"/>
                      <a:pt x="11" y="39"/>
                    </a:cubicBezTo>
                    <a:cubicBezTo>
                      <a:pt x="11" y="39"/>
                      <a:pt x="11" y="39"/>
                      <a:pt x="11" y="39"/>
                    </a:cubicBezTo>
                    <a:cubicBezTo>
                      <a:pt x="11" y="38"/>
                      <a:pt x="10" y="38"/>
                      <a:pt x="10" y="38"/>
                    </a:cubicBezTo>
                    <a:cubicBezTo>
                      <a:pt x="11" y="38"/>
                      <a:pt x="11" y="38"/>
                      <a:pt x="11" y="38"/>
                    </a:cubicBezTo>
                    <a:cubicBezTo>
                      <a:pt x="13" y="38"/>
                      <a:pt x="14" y="39"/>
                      <a:pt x="14" y="40"/>
                    </a:cubicBezTo>
                    <a:cubicBezTo>
                      <a:pt x="14" y="40"/>
                      <a:pt x="14" y="40"/>
                      <a:pt x="14" y="39"/>
                    </a:cubicBezTo>
                    <a:cubicBezTo>
                      <a:pt x="14" y="39"/>
                      <a:pt x="14" y="39"/>
                      <a:pt x="14" y="39"/>
                    </a:cubicBezTo>
                    <a:cubicBezTo>
                      <a:pt x="15" y="38"/>
                      <a:pt x="15" y="38"/>
                      <a:pt x="15" y="38"/>
                    </a:cubicBezTo>
                    <a:cubicBezTo>
                      <a:pt x="15" y="38"/>
                      <a:pt x="15" y="38"/>
                      <a:pt x="14" y="37"/>
                    </a:cubicBezTo>
                    <a:cubicBezTo>
                      <a:pt x="15" y="37"/>
                      <a:pt x="15" y="37"/>
                      <a:pt x="15" y="37"/>
                    </a:cubicBezTo>
                    <a:cubicBezTo>
                      <a:pt x="16" y="37"/>
                      <a:pt x="17" y="38"/>
                      <a:pt x="17" y="39"/>
                    </a:cubicBezTo>
                    <a:cubicBezTo>
                      <a:pt x="17" y="40"/>
                      <a:pt x="16" y="41"/>
                      <a:pt x="16" y="42"/>
                    </a:cubicBezTo>
                    <a:cubicBezTo>
                      <a:pt x="16" y="43"/>
                      <a:pt x="20" y="50"/>
                      <a:pt x="22" y="52"/>
                    </a:cubicBezTo>
                    <a:cubicBezTo>
                      <a:pt x="22" y="53"/>
                      <a:pt x="20" y="56"/>
                      <a:pt x="22" y="57"/>
                    </a:cubicBezTo>
                    <a:close/>
                    <a:moveTo>
                      <a:pt x="17" y="42"/>
                    </a:moveTo>
                    <a:cubicBezTo>
                      <a:pt x="18" y="42"/>
                      <a:pt x="18" y="42"/>
                      <a:pt x="18" y="42"/>
                    </a:cubicBezTo>
                    <a:cubicBezTo>
                      <a:pt x="21" y="42"/>
                      <a:pt x="21" y="46"/>
                      <a:pt x="24" y="46"/>
                    </a:cubicBezTo>
                    <a:cubicBezTo>
                      <a:pt x="25" y="46"/>
                      <a:pt x="25" y="45"/>
                      <a:pt x="26" y="45"/>
                    </a:cubicBezTo>
                    <a:cubicBezTo>
                      <a:pt x="27" y="45"/>
                      <a:pt x="28" y="45"/>
                      <a:pt x="28" y="46"/>
                    </a:cubicBezTo>
                    <a:cubicBezTo>
                      <a:pt x="28" y="47"/>
                      <a:pt x="27" y="47"/>
                      <a:pt x="25" y="47"/>
                    </a:cubicBezTo>
                    <a:cubicBezTo>
                      <a:pt x="19" y="47"/>
                      <a:pt x="21" y="44"/>
                      <a:pt x="17" y="42"/>
                    </a:cubicBezTo>
                    <a:close/>
                    <a:moveTo>
                      <a:pt x="18" y="11"/>
                    </a:moveTo>
                    <a:cubicBezTo>
                      <a:pt x="21" y="11"/>
                      <a:pt x="21" y="15"/>
                      <a:pt x="24" y="15"/>
                    </a:cubicBezTo>
                    <a:cubicBezTo>
                      <a:pt x="25" y="15"/>
                      <a:pt x="25" y="15"/>
                      <a:pt x="26" y="15"/>
                    </a:cubicBezTo>
                    <a:cubicBezTo>
                      <a:pt x="27" y="15"/>
                      <a:pt x="28" y="15"/>
                      <a:pt x="28" y="16"/>
                    </a:cubicBezTo>
                    <a:cubicBezTo>
                      <a:pt x="28" y="16"/>
                      <a:pt x="27" y="17"/>
                      <a:pt x="25" y="17"/>
                    </a:cubicBezTo>
                    <a:cubicBezTo>
                      <a:pt x="19" y="17"/>
                      <a:pt x="21" y="13"/>
                      <a:pt x="17" y="12"/>
                    </a:cubicBezTo>
                    <a:cubicBezTo>
                      <a:pt x="18" y="11"/>
                      <a:pt x="18" y="11"/>
                      <a:pt x="18" y="11"/>
                    </a:cubicBezTo>
                    <a:close/>
                    <a:moveTo>
                      <a:pt x="9" y="9"/>
                    </a:moveTo>
                    <a:cubicBezTo>
                      <a:pt x="10" y="9"/>
                      <a:pt x="11" y="11"/>
                      <a:pt x="12" y="11"/>
                    </a:cubicBezTo>
                    <a:cubicBezTo>
                      <a:pt x="12" y="10"/>
                      <a:pt x="12" y="10"/>
                      <a:pt x="12" y="10"/>
                    </a:cubicBezTo>
                    <a:cubicBezTo>
                      <a:pt x="11" y="9"/>
                      <a:pt x="11" y="9"/>
                      <a:pt x="11" y="9"/>
                    </a:cubicBezTo>
                    <a:cubicBezTo>
                      <a:pt x="11" y="9"/>
                      <a:pt x="11" y="9"/>
                      <a:pt x="11" y="8"/>
                    </a:cubicBezTo>
                    <a:cubicBezTo>
                      <a:pt x="11" y="8"/>
                      <a:pt x="11" y="8"/>
                      <a:pt x="11" y="8"/>
                    </a:cubicBezTo>
                    <a:cubicBezTo>
                      <a:pt x="10" y="8"/>
                      <a:pt x="10" y="8"/>
                      <a:pt x="10" y="8"/>
                    </a:cubicBezTo>
                    <a:cubicBezTo>
                      <a:pt x="11" y="7"/>
                      <a:pt x="11" y="7"/>
                      <a:pt x="11" y="7"/>
                    </a:cubicBezTo>
                    <a:cubicBezTo>
                      <a:pt x="13" y="7"/>
                      <a:pt x="14" y="9"/>
                      <a:pt x="14" y="9"/>
                    </a:cubicBezTo>
                    <a:cubicBezTo>
                      <a:pt x="14" y="9"/>
                      <a:pt x="14" y="9"/>
                      <a:pt x="14" y="9"/>
                    </a:cubicBezTo>
                    <a:cubicBezTo>
                      <a:pt x="14" y="8"/>
                      <a:pt x="14" y="9"/>
                      <a:pt x="14" y="8"/>
                    </a:cubicBezTo>
                    <a:cubicBezTo>
                      <a:pt x="14" y="8"/>
                      <a:pt x="15" y="8"/>
                      <a:pt x="15" y="7"/>
                    </a:cubicBezTo>
                    <a:cubicBezTo>
                      <a:pt x="15" y="7"/>
                      <a:pt x="15" y="7"/>
                      <a:pt x="14" y="7"/>
                    </a:cubicBezTo>
                    <a:cubicBezTo>
                      <a:pt x="15" y="7"/>
                      <a:pt x="15" y="7"/>
                      <a:pt x="15" y="7"/>
                    </a:cubicBezTo>
                    <a:cubicBezTo>
                      <a:pt x="16" y="7"/>
                      <a:pt x="17" y="7"/>
                      <a:pt x="17" y="8"/>
                    </a:cubicBezTo>
                    <a:cubicBezTo>
                      <a:pt x="17" y="10"/>
                      <a:pt x="16" y="11"/>
                      <a:pt x="16" y="11"/>
                    </a:cubicBezTo>
                    <a:cubicBezTo>
                      <a:pt x="16" y="12"/>
                      <a:pt x="20" y="19"/>
                      <a:pt x="22" y="21"/>
                    </a:cubicBezTo>
                    <a:cubicBezTo>
                      <a:pt x="22" y="22"/>
                      <a:pt x="20" y="25"/>
                      <a:pt x="22" y="26"/>
                    </a:cubicBezTo>
                    <a:cubicBezTo>
                      <a:pt x="21" y="26"/>
                      <a:pt x="20" y="26"/>
                      <a:pt x="20" y="25"/>
                    </a:cubicBezTo>
                    <a:cubicBezTo>
                      <a:pt x="18" y="23"/>
                      <a:pt x="18" y="20"/>
                      <a:pt x="16" y="19"/>
                    </a:cubicBezTo>
                    <a:cubicBezTo>
                      <a:pt x="15" y="17"/>
                      <a:pt x="14" y="16"/>
                      <a:pt x="14" y="15"/>
                    </a:cubicBezTo>
                    <a:cubicBezTo>
                      <a:pt x="12" y="15"/>
                      <a:pt x="12" y="15"/>
                      <a:pt x="11" y="15"/>
                    </a:cubicBezTo>
                    <a:cubicBezTo>
                      <a:pt x="11" y="15"/>
                      <a:pt x="9" y="15"/>
                      <a:pt x="8" y="13"/>
                    </a:cubicBezTo>
                    <a:cubicBezTo>
                      <a:pt x="9" y="14"/>
                      <a:pt x="9" y="14"/>
                      <a:pt x="9" y="14"/>
                    </a:cubicBezTo>
                    <a:cubicBezTo>
                      <a:pt x="10" y="13"/>
                      <a:pt x="10" y="13"/>
                      <a:pt x="10" y="13"/>
                    </a:cubicBezTo>
                    <a:cubicBezTo>
                      <a:pt x="11" y="13"/>
                      <a:pt x="11" y="13"/>
                      <a:pt x="11" y="13"/>
                    </a:cubicBezTo>
                    <a:cubicBezTo>
                      <a:pt x="11" y="13"/>
                      <a:pt x="11" y="13"/>
                      <a:pt x="11" y="13"/>
                    </a:cubicBezTo>
                    <a:cubicBezTo>
                      <a:pt x="11" y="13"/>
                      <a:pt x="11" y="13"/>
                      <a:pt x="11" y="13"/>
                    </a:cubicBezTo>
                    <a:cubicBezTo>
                      <a:pt x="11" y="12"/>
                      <a:pt x="11" y="12"/>
                      <a:pt x="10" y="12"/>
                    </a:cubicBezTo>
                    <a:cubicBezTo>
                      <a:pt x="9" y="12"/>
                      <a:pt x="8" y="11"/>
                      <a:pt x="8" y="10"/>
                    </a:cubicBezTo>
                    <a:cubicBezTo>
                      <a:pt x="8" y="10"/>
                      <a:pt x="8" y="10"/>
                      <a:pt x="8" y="10"/>
                    </a:cubicBezTo>
                    <a:cubicBezTo>
                      <a:pt x="7" y="10"/>
                      <a:pt x="7" y="10"/>
                      <a:pt x="7" y="10"/>
                    </a:cubicBezTo>
                    <a:cubicBezTo>
                      <a:pt x="8" y="9"/>
                      <a:pt x="9" y="9"/>
                      <a:pt x="9" y="9"/>
                    </a:cubicBezTo>
                    <a:close/>
                    <a:moveTo>
                      <a:pt x="7" y="18"/>
                    </a:moveTo>
                    <a:cubicBezTo>
                      <a:pt x="8" y="18"/>
                      <a:pt x="9" y="19"/>
                      <a:pt x="9" y="19"/>
                    </a:cubicBezTo>
                    <a:cubicBezTo>
                      <a:pt x="10" y="19"/>
                      <a:pt x="10" y="19"/>
                      <a:pt x="10" y="19"/>
                    </a:cubicBezTo>
                    <a:cubicBezTo>
                      <a:pt x="10" y="19"/>
                      <a:pt x="10" y="18"/>
                      <a:pt x="12" y="18"/>
                    </a:cubicBezTo>
                    <a:cubicBezTo>
                      <a:pt x="14" y="18"/>
                      <a:pt x="14" y="19"/>
                      <a:pt x="14" y="20"/>
                    </a:cubicBezTo>
                    <a:cubicBezTo>
                      <a:pt x="14" y="22"/>
                      <a:pt x="11" y="23"/>
                      <a:pt x="10" y="23"/>
                    </a:cubicBezTo>
                    <a:cubicBezTo>
                      <a:pt x="9" y="23"/>
                      <a:pt x="9" y="23"/>
                      <a:pt x="9" y="23"/>
                    </a:cubicBezTo>
                    <a:cubicBezTo>
                      <a:pt x="8" y="23"/>
                      <a:pt x="4" y="22"/>
                      <a:pt x="4" y="20"/>
                    </a:cubicBezTo>
                    <a:cubicBezTo>
                      <a:pt x="4" y="19"/>
                      <a:pt x="4" y="18"/>
                      <a:pt x="7" y="18"/>
                    </a:cubicBezTo>
                    <a:close/>
                    <a:moveTo>
                      <a:pt x="4" y="50"/>
                    </a:moveTo>
                    <a:cubicBezTo>
                      <a:pt x="4" y="50"/>
                      <a:pt x="4" y="49"/>
                      <a:pt x="7" y="49"/>
                    </a:cubicBezTo>
                    <a:cubicBezTo>
                      <a:pt x="8" y="49"/>
                      <a:pt x="9" y="50"/>
                      <a:pt x="9" y="50"/>
                    </a:cubicBezTo>
                    <a:cubicBezTo>
                      <a:pt x="10" y="50"/>
                      <a:pt x="10" y="50"/>
                      <a:pt x="10" y="50"/>
                    </a:cubicBezTo>
                    <a:cubicBezTo>
                      <a:pt x="10" y="50"/>
                      <a:pt x="10" y="49"/>
                      <a:pt x="12" y="49"/>
                    </a:cubicBezTo>
                    <a:cubicBezTo>
                      <a:pt x="14" y="49"/>
                      <a:pt x="14" y="50"/>
                      <a:pt x="14" y="50"/>
                    </a:cubicBezTo>
                    <a:cubicBezTo>
                      <a:pt x="14" y="53"/>
                      <a:pt x="11" y="53"/>
                      <a:pt x="10" y="54"/>
                    </a:cubicBezTo>
                    <a:cubicBezTo>
                      <a:pt x="9" y="54"/>
                      <a:pt x="9" y="54"/>
                      <a:pt x="9" y="54"/>
                    </a:cubicBezTo>
                    <a:cubicBezTo>
                      <a:pt x="8" y="53"/>
                      <a:pt x="4" y="53"/>
                      <a:pt x="4" y="50"/>
                    </a:cubicBezTo>
                    <a:close/>
                    <a:moveTo>
                      <a:pt x="8" y="63"/>
                    </a:moveTo>
                    <a:cubicBezTo>
                      <a:pt x="9" y="63"/>
                      <a:pt x="9" y="63"/>
                      <a:pt x="9" y="63"/>
                    </a:cubicBezTo>
                    <a:cubicBezTo>
                      <a:pt x="9" y="62"/>
                      <a:pt x="9" y="62"/>
                      <a:pt x="9" y="62"/>
                    </a:cubicBezTo>
                    <a:cubicBezTo>
                      <a:pt x="9" y="62"/>
                      <a:pt x="9" y="62"/>
                      <a:pt x="8" y="62"/>
                    </a:cubicBezTo>
                    <a:cubicBezTo>
                      <a:pt x="7" y="62"/>
                      <a:pt x="7" y="62"/>
                      <a:pt x="7" y="61"/>
                    </a:cubicBezTo>
                    <a:cubicBezTo>
                      <a:pt x="7" y="61"/>
                      <a:pt x="7" y="61"/>
                      <a:pt x="7" y="61"/>
                    </a:cubicBezTo>
                    <a:cubicBezTo>
                      <a:pt x="6" y="61"/>
                      <a:pt x="6" y="62"/>
                      <a:pt x="6" y="62"/>
                    </a:cubicBezTo>
                    <a:cubicBezTo>
                      <a:pt x="6" y="61"/>
                      <a:pt x="7" y="60"/>
                      <a:pt x="7" y="60"/>
                    </a:cubicBezTo>
                    <a:cubicBezTo>
                      <a:pt x="8" y="60"/>
                      <a:pt x="8" y="60"/>
                      <a:pt x="9" y="61"/>
                    </a:cubicBezTo>
                    <a:cubicBezTo>
                      <a:pt x="9" y="60"/>
                      <a:pt x="9" y="60"/>
                      <a:pt x="9" y="60"/>
                    </a:cubicBezTo>
                    <a:cubicBezTo>
                      <a:pt x="9" y="60"/>
                      <a:pt x="9" y="59"/>
                      <a:pt x="8" y="59"/>
                    </a:cubicBezTo>
                    <a:cubicBezTo>
                      <a:pt x="7" y="59"/>
                      <a:pt x="8" y="58"/>
                      <a:pt x="7" y="58"/>
                    </a:cubicBezTo>
                    <a:cubicBezTo>
                      <a:pt x="7" y="58"/>
                      <a:pt x="6" y="58"/>
                      <a:pt x="6" y="59"/>
                    </a:cubicBezTo>
                    <a:cubicBezTo>
                      <a:pt x="6" y="58"/>
                      <a:pt x="7" y="57"/>
                      <a:pt x="8" y="57"/>
                    </a:cubicBezTo>
                    <a:cubicBezTo>
                      <a:pt x="11" y="57"/>
                      <a:pt x="11" y="59"/>
                      <a:pt x="14" y="59"/>
                    </a:cubicBezTo>
                    <a:cubicBezTo>
                      <a:pt x="18" y="59"/>
                      <a:pt x="23" y="59"/>
                      <a:pt x="24" y="58"/>
                    </a:cubicBezTo>
                    <a:cubicBezTo>
                      <a:pt x="23" y="57"/>
                      <a:pt x="22" y="57"/>
                      <a:pt x="22" y="55"/>
                    </a:cubicBezTo>
                    <a:cubicBezTo>
                      <a:pt x="22" y="54"/>
                      <a:pt x="24" y="52"/>
                      <a:pt x="24" y="51"/>
                    </a:cubicBezTo>
                    <a:cubicBezTo>
                      <a:pt x="24" y="51"/>
                      <a:pt x="24" y="51"/>
                      <a:pt x="24" y="51"/>
                    </a:cubicBezTo>
                    <a:cubicBezTo>
                      <a:pt x="23" y="51"/>
                      <a:pt x="22" y="51"/>
                      <a:pt x="22" y="50"/>
                    </a:cubicBezTo>
                    <a:cubicBezTo>
                      <a:pt x="22" y="49"/>
                      <a:pt x="23" y="48"/>
                      <a:pt x="23" y="48"/>
                    </a:cubicBezTo>
                    <a:cubicBezTo>
                      <a:pt x="24" y="48"/>
                      <a:pt x="24" y="48"/>
                      <a:pt x="24" y="48"/>
                    </a:cubicBezTo>
                    <a:cubicBezTo>
                      <a:pt x="24" y="49"/>
                      <a:pt x="25" y="49"/>
                      <a:pt x="26" y="49"/>
                    </a:cubicBezTo>
                    <a:cubicBezTo>
                      <a:pt x="28" y="49"/>
                      <a:pt x="29" y="48"/>
                      <a:pt x="29" y="47"/>
                    </a:cubicBezTo>
                    <a:cubicBezTo>
                      <a:pt x="29" y="45"/>
                      <a:pt x="28" y="44"/>
                      <a:pt x="26" y="44"/>
                    </a:cubicBezTo>
                    <a:cubicBezTo>
                      <a:pt x="24" y="44"/>
                      <a:pt x="24" y="44"/>
                      <a:pt x="24" y="45"/>
                    </a:cubicBezTo>
                    <a:cubicBezTo>
                      <a:pt x="23" y="45"/>
                      <a:pt x="23" y="45"/>
                      <a:pt x="23" y="45"/>
                    </a:cubicBezTo>
                    <a:cubicBezTo>
                      <a:pt x="23" y="44"/>
                      <a:pt x="22" y="43"/>
                      <a:pt x="22" y="42"/>
                    </a:cubicBezTo>
                    <a:cubicBezTo>
                      <a:pt x="22" y="41"/>
                      <a:pt x="23" y="41"/>
                      <a:pt x="25" y="41"/>
                    </a:cubicBezTo>
                    <a:cubicBezTo>
                      <a:pt x="26" y="41"/>
                      <a:pt x="26" y="41"/>
                      <a:pt x="27" y="41"/>
                    </a:cubicBezTo>
                    <a:cubicBezTo>
                      <a:pt x="26" y="36"/>
                      <a:pt x="26" y="36"/>
                      <a:pt x="26" y="36"/>
                    </a:cubicBezTo>
                    <a:cubicBezTo>
                      <a:pt x="26" y="36"/>
                      <a:pt x="26" y="36"/>
                      <a:pt x="26" y="36"/>
                    </a:cubicBezTo>
                    <a:cubicBezTo>
                      <a:pt x="28" y="37"/>
                      <a:pt x="28" y="38"/>
                      <a:pt x="28" y="38"/>
                    </a:cubicBezTo>
                    <a:cubicBezTo>
                      <a:pt x="29" y="38"/>
                      <a:pt x="29" y="38"/>
                      <a:pt x="29" y="38"/>
                    </a:cubicBezTo>
                    <a:cubicBezTo>
                      <a:pt x="29" y="37"/>
                      <a:pt x="30" y="36"/>
                      <a:pt x="30" y="36"/>
                    </a:cubicBezTo>
                    <a:cubicBezTo>
                      <a:pt x="30" y="36"/>
                      <a:pt x="30" y="36"/>
                      <a:pt x="30" y="36"/>
                    </a:cubicBezTo>
                    <a:cubicBezTo>
                      <a:pt x="31" y="37"/>
                      <a:pt x="31" y="39"/>
                      <a:pt x="31" y="39"/>
                    </a:cubicBezTo>
                    <a:cubicBezTo>
                      <a:pt x="31" y="39"/>
                      <a:pt x="31" y="39"/>
                      <a:pt x="31" y="39"/>
                    </a:cubicBezTo>
                    <a:cubicBezTo>
                      <a:pt x="31" y="39"/>
                      <a:pt x="32" y="37"/>
                      <a:pt x="33" y="36"/>
                    </a:cubicBezTo>
                    <a:cubicBezTo>
                      <a:pt x="34" y="36"/>
                      <a:pt x="34" y="36"/>
                      <a:pt x="34" y="36"/>
                    </a:cubicBezTo>
                    <a:cubicBezTo>
                      <a:pt x="33" y="40"/>
                      <a:pt x="33" y="40"/>
                      <a:pt x="33" y="40"/>
                    </a:cubicBezTo>
                    <a:cubicBezTo>
                      <a:pt x="35" y="40"/>
                      <a:pt x="38" y="46"/>
                      <a:pt x="38" y="50"/>
                    </a:cubicBezTo>
                    <a:cubicBezTo>
                      <a:pt x="40" y="50"/>
                      <a:pt x="47" y="50"/>
                      <a:pt x="48" y="50"/>
                    </a:cubicBezTo>
                    <a:cubicBezTo>
                      <a:pt x="43" y="49"/>
                      <a:pt x="39" y="47"/>
                      <a:pt x="39" y="40"/>
                    </a:cubicBezTo>
                    <a:cubicBezTo>
                      <a:pt x="40" y="40"/>
                      <a:pt x="40" y="40"/>
                      <a:pt x="41" y="40"/>
                    </a:cubicBezTo>
                    <a:cubicBezTo>
                      <a:pt x="43" y="41"/>
                      <a:pt x="45" y="43"/>
                      <a:pt x="45" y="44"/>
                    </a:cubicBezTo>
                    <a:cubicBezTo>
                      <a:pt x="45" y="45"/>
                      <a:pt x="44" y="45"/>
                      <a:pt x="43" y="46"/>
                    </a:cubicBezTo>
                    <a:cubicBezTo>
                      <a:pt x="43" y="47"/>
                      <a:pt x="45" y="48"/>
                      <a:pt x="49" y="48"/>
                    </a:cubicBezTo>
                    <a:cubicBezTo>
                      <a:pt x="56" y="48"/>
                      <a:pt x="55" y="40"/>
                      <a:pt x="64" y="40"/>
                    </a:cubicBezTo>
                    <a:cubicBezTo>
                      <a:pt x="68" y="40"/>
                      <a:pt x="72" y="42"/>
                      <a:pt x="72" y="47"/>
                    </a:cubicBezTo>
                    <a:cubicBezTo>
                      <a:pt x="72" y="53"/>
                      <a:pt x="66" y="54"/>
                      <a:pt x="65" y="54"/>
                    </a:cubicBezTo>
                    <a:cubicBezTo>
                      <a:pt x="66" y="55"/>
                      <a:pt x="64" y="59"/>
                      <a:pt x="67" y="58"/>
                    </a:cubicBezTo>
                    <a:cubicBezTo>
                      <a:pt x="70" y="58"/>
                      <a:pt x="74" y="56"/>
                      <a:pt x="75" y="56"/>
                    </a:cubicBezTo>
                    <a:cubicBezTo>
                      <a:pt x="75" y="56"/>
                      <a:pt x="75" y="56"/>
                      <a:pt x="75" y="56"/>
                    </a:cubicBezTo>
                    <a:cubicBezTo>
                      <a:pt x="78" y="56"/>
                      <a:pt x="76" y="59"/>
                      <a:pt x="79" y="61"/>
                    </a:cubicBezTo>
                    <a:cubicBezTo>
                      <a:pt x="81" y="62"/>
                      <a:pt x="81" y="63"/>
                      <a:pt x="81" y="63"/>
                    </a:cubicBezTo>
                    <a:cubicBezTo>
                      <a:pt x="81" y="64"/>
                      <a:pt x="81" y="64"/>
                      <a:pt x="80" y="65"/>
                    </a:cubicBezTo>
                    <a:cubicBezTo>
                      <a:pt x="80" y="64"/>
                      <a:pt x="80" y="64"/>
                      <a:pt x="80" y="64"/>
                    </a:cubicBezTo>
                    <a:cubicBezTo>
                      <a:pt x="80" y="64"/>
                      <a:pt x="80" y="64"/>
                      <a:pt x="80" y="64"/>
                    </a:cubicBezTo>
                    <a:cubicBezTo>
                      <a:pt x="79" y="64"/>
                      <a:pt x="79" y="64"/>
                      <a:pt x="78" y="63"/>
                    </a:cubicBezTo>
                    <a:cubicBezTo>
                      <a:pt x="78" y="64"/>
                      <a:pt x="77" y="64"/>
                      <a:pt x="77" y="64"/>
                    </a:cubicBezTo>
                    <a:cubicBezTo>
                      <a:pt x="78" y="65"/>
                      <a:pt x="78" y="65"/>
                      <a:pt x="78" y="65"/>
                    </a:cubicBezTo>
                    <a:cubicBezTo>
                      <a:pt x="78" y="66"/>
                      <a:pt x="77" y="66"/>
                      <a:pt x="77" y="66"/>
                    </a:cubicBezTo>
                    <a:cubicBezTo>
                      <a:pt x="77" y="67"/>
                      <a:pt x="77" y="67"/>
                      <a:pt x="77" y="67"/>
                    </a:cubicBezTo>
                    <a:cubicBezTo>
                      <a:pt x="77" y="67"/>
                      <a:pt x="77" y="67"/>
                      <a:pt x="77" y="67"/>
                    </a:cubicBezTo>
                    <a:cubicBezTo>
                      <a:pt x="77" y="67"/>
                      <a:pt x="76" y="67"/>
                      <a:pt x="76" y="66"/>
                    </a:cubicBezTo>
                    <a:cubicBezTo>
                      <a:pt x="76" y="65"/>
                      <a:pt x="76" y="65"/>
                      <a:pt x="76" y="65"/>
                    </a:cubicBezTo>
                    <a:cubicBezTo>
                      <a:pt x="75" y="65"/>
                      <a:pt x="75" y="65"/>
                      <a:pt x="75" y="65"/>
                    </a:cubicBezTo>
                    <a:cubicBezTo>
                      <a:pt x="75" y="65"/>
                      <a:pt x="75" y="65"/>
                      <a:pt x="75" y="65"/>
                    </a:cubicBezTo>
                    <a:cubicBezTo>
                      <a:pt x="75" y="65"/>
                      <a:pt x="75" y="66"/>
                      <a:pt x="74" y="67"/>
                    </a:cubicBezTo>
                    <a:cubicBezTo>
                      <a:pt x="73" y="67"/>
                      <a:pt x="73" y="67"/>
                      <a:pt x="73" y="67"/>
                    </a:cubicBezTo>
                    <a:cubicBezTo>
                      <a:pt x="73" y="67"/>
                      <a:pt x="73" y="67"/>
                      <a:pt x="73" y="67"/>
                    </a:cubicBezTo>
                    <a:cubicBezTo>
                      <a:pt x="73" y="67"/>
                      <a:pt x="73" y="67"/>
                      <a:pt x="73" y="67"/>
                    </a:cubicBezTo>
                    <a:cubicBezTo>
                      <a:pt x="72" y="67"/>
                      <a:pt x="72" y="67"/>
                      <a:pt x="72" y="66"/>
                    </a:cubicBezTo>
                    <a:cubicBezTo>
                      <a:pt x="72" y="65"/>
                      <a:pt x="73" y="65"/>
                      <a:pt x="73" y="65"/>
                    </a:cubicBezTo>
                    <a:cubicBezTo>
                      <a:pt x="73" y="64"/>
                      <a:pt x="73" y="64"/>
                      <a:pt x="72" y="64"/>
                    </a:cubicBezTo>
                    <a:cubicBezTo>
                      <a:pt x="72" y="65"/>
                      <a:pt x="72" y="65"/>
                      <a:pt x="71" y="65"/>
                    </a:cubicBezTo>
                    <a:cubicBezTo>
                      <a:pt x="71" y="65"/>
                      <a:pt x="71" y="65"/>
                      <a:pt x="71" y="65"/>
                    </a:cubicBezTo>
                    <a:cubicBezTo>
                      <a:pt x="70" y="65"/>
                      <a:pt x="70" y="65"/>
                      <a:pt x="70" y="66"/>
                    </a:cubicBezTo>
                    <a:cubicBezTo>
                      <a:pt x="70" y="65"/>
                      <a:pt x="70" y="65"/>
                      <a:pt x="70" y="65"/>
                    </a:cubicBezTo>
                    <a:cubicBezTo>
                      <a:pt x="70" y="64"/>
                      <a:pt x="71" y="63"/>
                      <a:pt x="72" y="63"/>
                    </a:cubicBezTo>
                    <a:cubicBezTo>
                      <a:pt x="73" y="63"/>
                      <a:pt x="73" y="63"/>
                      <a:pt x="73" y="63"/>
                    </a:cubicBezTo>
                    <a:cubicBezTo>
                      <a:pt x="74" y="62"/>
                      <a:pt x="75" y="61"/>
                      <a:pt x="75" y="61"/>
                    </a:cubicBezTo>
                    <a:cubicBezTo>
                      <a:pt x="75" y="60"/>
                      <a:pt x="75" y="60"/>
                      <a:pt x="75" y="60"/>
                    </a:cubicBezTo>
                    <a:cubicBezTo>
                      <a:pt x="72" y="61"/>
                      <a:pt x="66" y="63"/>
                      <a:pt x="60" y="63"/>
                    </a:cubicBezTo>
                    <a:cubicBezTo>
                      <a:pt x="52" y="63"/>
                      <a:pt x="58" y="53"/>
                      <a:pt x="52" y="53"/>
                    </a:cubicBezTo>
                    <a:cubicBezTo>
                      <a:pt x="46" y="53"/>
                      <a:pt x="44" y="59"/>
                      <a:pt x="37" y="59"/>
                    </a:cubicBezTo>
                    <a:cubicBezTo>
                      <a:pt x="35" y="59"/>
                      <a:pt x="33" y="59"/>
                      <a:pt x="32" y="59"/>
                    </a:cubicBezTo>
                    <a:cubicBezTo>
                      <a:pt x="32" y="61"/>
                      <a:pt x="32" y="62"/>
                      <a:pt x="30" y="62"/>
                    </a:cubicBezTo>
                    <a:cubicBezTo>
                      <a:pt x="28" y="62"/>
                      <a:pt x="24" y="63"/>
                      <a:pt x="16" y="63"/>
                    </a:cubicBezTo>
                    <a:cubicBezTo>
                      <a:pt x="15" y="66"/>
                      <a:pt x="14" y="66"/>
                      <a:pt x="13" y="66"/>
                    </a:cubicBezTo>
                    <a:cubicBezTo>
                      <a:pt x="13" y="66"/>
                      <a:pt x="12" y="66"/>
                      <a:pt x="12" y="65"/>
                    </a:cubicBezTo>
                    <a:cubicBezTo>
                      <a:pt x="13" y="65"/>
                      <a:pt x="13" y="65"/>
                      <a:pt x="13" y="65"/>
                    </a:cubicBezTo>
                    <a:cubicBezTo>
                      <a:pt x="13" y="65"/>
                      <a:pt x="12" y="65"/>
                      <a:pt x="12" y="64"/>
                    </a:cubicBezTo>
                    <a:cubicBezTo>
                      <a:pt x="12" y="64"/>
                      <a:pt x="12" y="64"/>
                      <a:pt x="13" y="64"/>
                    </a:cubicBezTo>
                    <a:cubicBezTo>
                      <a:pt x="12" y="64"/>
                      <a:pt x="12" y="64"/>
                      <a:pt x="12" y="64"/>
                    </a:cubicBezTo>
                    <a:cubicBezTo>
                      <a:pt x="11" y="64"/>
                      <a:pt x="10" y="65"/>
                      <a:pt x="9" y="65"/>
                    </a:cubicBezTo>
                    <a:cubicBezTo>
                      <a:pt x="8" y="65"/>
                      <a:pt x="8" y="65"/>
                      <a:pt x="8" y="64"/>
                    </a:cubicBezTo>
                    <a:cubicBezTo>
                      <a:pt x="7" y="64"/>
                      <a:pt x="7" y="65"/>
                      <a:pt x="7" y="65"/>
                    </a:cubicBezTo>
                    <a:cubicBezTo>
                      <a:pt x="6" y="64"/>
                      <a:pt x="7" y="63"/>
                      <a:pt x="8" y="63"/>
                    </a:cubicBezTo>
                    <a:close/>
                    <a:moveTo>
                      <a:pt x="43" y="66"/>
                    </a:moveTo>
                    <a:cubicBezTo>
                      <a:pt x="43" y="66"/>
                      <a:pt x="43" y="66"/>
                      <a:pt x="42" y="66"/>
                    </a:cubicBezTo>
                    <a:cubicBezTo>
                      <a:pt x="41" y="66"/>
                      <a:pt x="41" y="69"/>
                      <a:pt x="39" y="68"/>
                    </a:cubicBezTo>
                    <a:cubicBezTo>
                      <a:pt x="38" y="68"/>
                      <a:pt x="38" y="68"/>
                      <a:pt x="39" y="68"/>
                    </a:cubicBezTo>
                    <a:cubicBezTo>
                      <a:pt x="38" y="68"/>
                      <a:pt x="38" y="67"/>
                      <a:pt x="38" y="67"/>
                    </a:cubicBezTo>
                    <a:cubicBezTo>
                      <a:pt x="39" y="66"/>
                      <a:pt x="40" y="66"/>
                      <a:pt x="40" y="66"/>
                    </a:cubicBezTo>
                    <a:cubicBezTo>
                      <a:pt x="40" y="65"/>
                      <a:pt x="40" y="65"/>
                      <a:pt x="39" y="65"/>
                    </a:cubicBezTo>
                    <a:cubicBezTo>
                      <a:pt x="39" y="65"/>
                      <a:pt x="38" y="67"/>
                      <a:pt x="37" y="66"/>
                    </a:cubicBezTo>
                    <a:cubicBezTo>
                      <a:pt x="37" y="65"/>
                      <a:pt x="37" y="65"/>
                      <a:pt x="37" y="65"/>
                    </a:cubicBezTo>
                    <a:cubicBezTo>
                      <a:pt x="37" y="65"/>
                      <a:pt x="36" y="65"/>
                      <a:pt x="36" y="66"/>
                    </a:cubicBezTo>
                    <a:cubicBezTo>
                      <a:pt x="36" y="65"/>
                      <a:pt x="36" y="64"/>
                      <a:pt x="37" y="64"/>
                    </a:cubicBezTo>
                    <a:cubicBezTo>
                      <a:pt x="38" y="64"/>
                      <a:pt x="39" y="64"/>
                      <a:pt x="39" y="64"/>
                    </a:cubicBezTo>
                    <a:cubicBezTo>
                      <a:pt x="39" y="63"/>
                      <a:pt x="39" y="63"/>
                      <a:pt x="39" y="63"/>
                    </a:cubicBezTo>
                    <a:cubicBezTo>
                      <a:pt x="38" y="63"/>
                      <a:pt x="37" y="64"/>
                      <a:pt x="37" y="63"/>
                    </a:cubicBezTo>
                    <a:cubicBezTo>
                      <a:pt x="36" y="63"/>
                      <a:pt x="36" y="63"/>
                      <a:pt x="36" y="63"/>
                    </a:cubicBezTo>
                    <a:cubicBezTo>
                      <a:pt x="36" y="62"/>
                      <a:pt x="37" y="61"/>
                      <a:pt x="38" y="61"/>
                    </a:cubicBezTo>
                    <a:cubicBezTo>
                      <a:pt x="39" y="61"/>
                      <a:pt x="41" y="63"/>
                      <a:pt x="42" y="63"/>
                    </a:cubicBezTo>
                    <a:cubicBezTo>
                      <a:pt x="43" y="63"/>
                      <a:pt x="44" y="63"/>
                      <a:pt x="44" y="63"/>
                    </a:cubicBezTo>
                    <a:cubicBezTo>
                      <a:pt x="45" y="63"/>
                      <a:pt x="45" y="63"/>
                      <a:pt x="46" y="63"/>
                    </a:cubicBezTo>
                    <a:cubicBezTo>
                      <a:pt x="47" y="63"/>
                      <a:pt x="47" y="62"/>
                      <a:pt x="46" y="61"/>
                    </a:cubicBezTo>
                    <a:cubicBezTo>
                      <a:pt x="46" y="59"/>
                      <a:pt x="47" y="56"/>
                      <a:pt x="48" y="55"/>
                    </a:cubicBezTo>
                    <a:cubicBezTo>
                      <a:pt x="50" y="55"/>
                      <a:pt x="51" y="54"/>
                      <a:pt x="53" y="55"/>
                    </a:cubicBezTo>
                    <a:cubicBezTo>
                      <a:pt x="54" y="56"/>
                      <a:pt x="54" y="56"/>
                      <a:pt x="54" y="56"/>
                    </a:cubicBezTo>
                    <a:cubicBezTo>
                      <a:pt x="54" y="58"/>
                      <a:pt x="54" y="58"/>
                      <a:pt x="54" y="60"/>
                    </a:cubicBezTo>
                    <a:cubicBezTo>
                      <a:pt x="53" y="59"/>
                      <a:pt x="51" y="60"/>
                      <a:pt x="51" y="61"/>
                    </a:cubicBezTo>
                    <a:cubicBezTo>
                      <a:pt x="50" y="62"/>
                      <a:pt x="51" y="63"/>
                      <a:pt x="51" y="64"/>
                    </a:cubicBezTo>
                    <a:cubicBezTo>
                      <a:pt x="51" y="65"/>
                      <a:pt x="51" y="65"/>
                      <a:pt x="50" y="66"/>
                    </a:cubicBezTo>
                    <a:cubicBezTo>
                      <a:pt x="49" y="66"/>
                      <a:pt x="48" y="66"/>
                      <a:pt x="46" y="66"/>
                    </a:cubicBezTo>
                    <a:cubicBezTo>
                      <a:pt x="46" y="66"/>
                      <a:pt x="46" y="66"/>
                      <a:pt x="46" y="66"/>
                    </a:cubicBezTo>
                    <a:cubicBezTo>
                      <a:pt x="46" y="67"/>
                      <a:pt x="45" y="67"/>
                      <a:pt x="45" y="68"/>
                    </a:cubicBezTo>
                    <a:cubicBezTo>
                      <a:pt x="44" y="68"/>
                      <a:pt x="43" y="68"/>
                      <a:pt x="42" y="68"/>
                    </a:cubicBezTo>
                    <a:cubicBezTo>
                      <a:pt x="43" y="68"/>
                      <a:pt x="43" y="67"/>
                      <a:pt x="43" y="67"/>
                    </a:cubicBezTo>
                    <a:cubicBezTo>
                      <a:pt x="42" y="67"/>
                      <a:pt x="43" y="66"/>
                      <a:pt x="43" y="66"/>
                    </a:cubicBezTo>
                    <a:close/>
                    <a:moveTo>
                      <a:pt x="48" y="70"/>
                    </a:moveTo>
                    <a:cubicBezTo>
                      <a:pt x="50" y="70"/>
                      <a:pt x="50" y="71"/>
                      <a:pt x="50" y="71"/>
                    </a:cubicBezTo>
                    <a:cubicBezTo>
                      <a:pt x="51" y="71"/>
                      <a:pt x="51" y="71"/>
                      <a:pt x="51" y="71"/>
                    </a:cubicBezTo>
                    <a:cubicBezTo>
                      <a:pt x="51" y="71"/>
                      <a:pt x="52" y="70"/>
                      <a:pt x="53" y="70"/>
                    </a:cubicBezTo>
                    <a:cubicBezTo>
                      <a:pt x="55" y="70"/>
                      <a:pt x="56" y="71"/>
                      <a:pt x="56" y="71"/>
                    </a:cubicBezTo>
                    <a:cubicBezTo>
                      <a:pt x="56" y="74"/>
                      <a:pt x="52" y="75"/>
                      <a:pt x="51" y="75"/>
                    </a:cubicBezTo>
                    <a:cubicBezTo>
                      <a:pt x="50" y="75"/>
                      <a:pt x="50" y="75"/>
                      <a:pt x="50" y="75"/>
                    </a:cubicBezTo>
                    <a:cubicBezTo>
                      <a:pt x="49" y="75"/>
                      <a:pt x="46" y="74"/>
                      <a:pt x="46" y="71"/>
                    </a:cubicBezTo>
                    <a:cubicBezTo>
                      <a:pt x="46" y="71"/>
                      <a:pt x="46" y="70"/>
                      <a:pt x="48" y="70"/>
                    </a:cubicBezTo>
                    <a:close/>
                    <a:moveTo>
                      <a:pt x="24" y="88"/>
                    </a:moveTo>
                    <a:cubicBezTo>
                      <a:pt x="23" y="88"/>
                      <a:pt x="23" y="87"/>
                      <a:pt x="22" y="87"/>
                    </a:cubicBezTo>
                    <a:cubicBezTo>
                      <a:pt x="21" y="85"/>
                      <a:pt x="20" y="82"/>
                      <a:pt x="19" y="80"/>
                    </a:cubicBezTo>
                    <a:cubicBezTo>
                      <a:pt x="17" y="79"/>
                      <a:pt x="16" y="78"/>
                      <a:pt x="16" y="77"/>
                    </a:cubicBezTo>
                    <a:cubicBezTo>
                      <a:pt x="15" y="77"/>
                      <a:pt x="15" y="78"/>
                      <a:pt x="14" y="78"/>
                    </a:cubicBezTo>
                    <a:cubicBezTo>
                      <a:pt x="13" y="78"/>
                      <a:pt x="12" y="78"/>
                      <a:pt x="11" y="76"/>
                    </a:cubicBezTo>
                    <a:cubicBezTo>
                      <a:pt x="12" y="76"/>
                      <a:pt x="12" y="76"/>
                      <a:pt x="12" y="76"/>
                    </a:cubicBezTo>
                    <a:cubicBezTo>
                      <a:pt x="13" y="76"/>
                      <a:pt x="13" y="75"/>
                      <a:pt x="13" y="75"/>
                    </a:cubicBezTo>
                    <a:cubicBezTo>
                      <a:pt x="13" y="75"/>
                      <a:pt x="13" y="76"/>
                      <a:pt x="14" y="76"/>
                    </a:cubicBezTo>
                    <a:cubicBezTo>
                      <a:pt x="14" y="75"/>
                      <a:pt x="14" y="75"/>
                      <a:pt x="14" y="75"/>
                    </a:cubicBezTo>
                    <a:cubicBezTo>
                      <a:pt x="13" y="74"/>
                      <a:pt x="13" y="74"/>
                      <a:pt x="13" y="74"/>
                    </a:cubicBezTo>
                    <a:cubicBezTo>
                      <a:pt x="11" y="74"/>
                      <a:pt x="11" y="73"/>
                      <a:pt x="11" y="73"/>
                    </a:cubicBezTo>
                    <a:cubicBezTo>
                      <a:pt x="11" y="73"/>
                      <a:pt x="11" y="73"/>
                      <a:pt x="11" y="73"/>
                    </a:cubicBezTo>
                    <a:cubicBezTo>
                      <a:pt x="10" y="73"/>
                      <a:pt x="10" y="73"/>
                      <a:pt x="10" y="73"/>
                    </a:cubicBezTo>
                    <a:cubicBezTo>
                      <a:pt x="11" y="72"/>
                      <a:pt x="11" y="72"/>
                      <a:pt x="12" y="72"/>
                    </a:cubicBezTo>
                    <a:cubicBezTo>
                      <a:pt x="13" y="72"/>
                      <a:pt x="13" y="72"/>
                      <a:pt x="14" y="73"/>
                    </a:cubicBezTo>
                    <a:cubicBezTo>
                      <a:pt x="14" y="72"/>
                      <a:pt x="14" y="72"/>
                      <a:pt x="14" y="72"/>
                    </a:cubicBezTo>
                    <a:cubicBezTo>
                      <a:pt x="14" y="72"/>
                      <a:pt x="14" y="72"/>
                      <a:pt x="14" y="71"/>
                    </a:cubicBezTo>
                    <a:cubicBezTo>
                      <a:pt x="13" y="71"/>
                      <a:pt x="13" y="71"/>
                      <a:pt x="13" y="71"/>
                    </a:cubicBezTo>
                    <a:cubicBezTo>
                      <a:pt x="13" y="70"/>
                      <a:pt x="13" y="70"/>
                      <a:pt x="13" y="70"/>
                    </a:cubicBezTo>
                    <a:cubicBezTo>
                      <a:pt x="13" y="70"/>
                      <a:pt x="13" y="70"/>
                      <a:pt x="12" y="70"/>
                    </a:cubicBezTo>
                    <a:cubicBezTo>
                      <a:pt x="13" y="69"/>
                      <a:pt x="13" y="69"/>
                      <a:pt x="14" y="69"/>
                    </a:cubicBezTo>
                    <a:cubicBezTo>
                      <a:pt x="15" y="69"/>
                      <a:pt x="16" y="71"/>
                      <a:pt x="16" y="72"/>
                    </a:cubicBezTo>
                    <a:cubicBezTo>
                      <a:pt x="16" y="72"/>
                      <a:pt x="17" y="71"/>
                      <a:pt x="16" y="71"/>
                    </a:cubicBezTo>
                    <a:cubicBezTo>
                      <a:pt x="16" y="71"/>
                      <a:pt x="16" y="71"/>
                      <a:pt x="16" y="70"/>
                    </a:cubicBezTo>
                    <a:cubicBezTo>
                      <a:pt x="16" y="70"/>
                      <a:pt x="17" y="70"/>
                      <a:pt x="17" y="69"/>
                    </a:cubicBezTo>
                    <a:cubicBezTo>
                      <a:pt x="16" y="69"/>
                      <a:pt x="16" y="69"/>
                      <a:pt x="16" y="69"/>
                    </a:cubicBezTo>
                    <a:cubicBezTo>
                      <a:pt x="17" y="69"/>
                      <a:pt x="17" y="69"/>
                      <a:pt x="17" y="69"/>
                    </a:cubicBezTo>
                    <a:cubicBezTo>
                      <a:pt x="17" y="69"/>
                      <a:pt x="19" y="69"/>
                      <a:pt x="19" y="70"/>
                    </a:cubicBezTo>
                    <a:cubicBezTo>
                      <a:pt x="19" y="72"/>
                      <a:pt x="18" y="73"/>
                      <a:pt x="18" y="73"/>
                    </a:cubicBezTo>
                    <a:cubicBezTo>
                      <a:pt x="18" y="74"/>
                      <a:pt x="23" y="81"/>
                      <a:pt x="24" y="82"/>
                    </a:cubicBezTo>
                    <a:cubicBezTo>
                      <a:pt x="24" y="84"/>
                      <a:pt x="23" y="86"/>
                      <a:pt x="24" y="88"/>
                    </a:cubicBezTo>
                    <a:close/>
                    <a:moveTo>
                      <a:pt x="20" y="73"/>
                    </a:moveTo>
                    <a:cubicBezTo>
                      <a:pt x="20" y="73"/>
                      <a:pt x="20" y="73"/>
                      <a:pt x="20" y="73"/>
                    </a:cubicBezTo>
                    <a:cubicBezTo>
                      <a:pt x="23" y="73"/>
                      <a:pt x="23" y="77"/>
                      <a:pt x="26" y="77"/>
                    </a:cubicBezTo>
                    <a:cubicBezTo>
                      <a:pt x="27" y="77"/>
                      <a:pt x="27" y="76"/>
                      <a:pt x="28" y="76"/>
                    </a:cubicBezTo>
                    <a:cubicBezTo>
                      <a:pt x="29" y="76"/>
                      <a:pt x="29" y="76"/>
                      <a:pt x="29" y="77"/>
                    </a:cubicBezTo>
                    <a:cubicBezTo>
                      <a:pt x="29" y="78"/>
                      <a:pt x="29" y="78"/>
                      <a:pt x="27" y="78"/>
                    </a:cubicBezTo>
                    <a:cubicBezTo>
                      <a:pt x="21" y="78"/>
                      <a:pt x="23" y="75"/>
                      <a:pt x="20" y="73"/>
                    </a:cubicBezTo>
                    <a:close/>
                    <a:moveTo>
                      <a:pt x="7" y="82"/>
                    </a:moveTo>
                    <a:cubicBezTo>
                      <a:pt x="7" y="82"/>
                      <a:pt x="7" y="80"/>
                      <a:pt x="9" y="80"/>
                    </a:cubicBezTo>
                    <a:cubicBezTo>
                      <a:pt x="11" y="80"/>
                      <a:pt x="11" y="81"/>
                      <a:pt x="11" y="82"/>
                    </a:cubicBezTo>
                    <a:cubicBezTo>
                      <a:pt x="12" y="82"/>
                      <a:pt x="12" y="82"/>
                      <a:pt x="12" y="82"/>
                    </a:cubicBezTo>
                    <a:cubicBezTo>
                      <a:pt x="12" y="81"/>
                      <a:pt x="13" y="80"/>
                      <a:pt x="14" y="80"/>
                    </a:cubicBezTo>
                    <a:cubicBezTo>
                      <a:pt x="17" y="80"/>
                      <a:pt x="17" y="82"/>
                      <a:pt x="17" y="82"/>
                    </a:cubicBezTo>
                    <a:cubicBezTo>
                      <a:pt x="17" y="84"/>
                      <a:pt x="13" y="85"/>
                      <a:pt x="12" y="86"/>
                    </a:cubicBezTo>
                    <a:cubicBezTo>
                      <a:pt x="11" y="86"/>
                      <a:pt x="11" y="86"/>
                      <a:pt x="11" y="86"/>
                    </a:cubicBezTo>
                    <a:cubicBezTo>
                      <a:pt x="10" y="85"/>
                      <a:pt x="7" y="84"/>
                      <a:pt x="7" y="82"/>
                    </a:cubicBezTo>
                    <a:close/>
                    <a:moveTo>
                      <a:pt x="50" y="92"/>
                    </a:moveTo>
                    <a:cubicBezTo>
                      <a:pt x="50" y="93"/>
                      <a:pt x="51" y="95"/>
                      <a:pt x="51" y="96"/>
                    </a:cubicBezTo>
                    <a:cubicBezTo>
                      <a:pt x="51" y="97"/>
                      <a:pt x="51" y="97"/>
                      <a:pt x="50" y="97"/>
                    </a:cubicBezTo>
                    <a:cubicBezTo>
                      <a:pt x="50" y="97"/>
                      <a:pt x="49" y="98"/>
                      <a:pt x="47" y="98"/>
                    </a:cubicBezTo>
                    <a:cubicBezTo>
                      <a:pt x="47" y="98"/>
                      <a:pt x="47" y="99"/>
                      <a:pt x="47" y="100"/>
                    </a:cubicBezTo>
                    <a:cubicBezTo>
                      <a:pt x="47" y="101"/>
                      <a:pt x="46" y="101"/>
                      <a:pt x="45" y="101"/>
                    </a:cubicBezTo>
                    <a:cubicBezTo>
                      <a:pt x="45" y="101"/>
                      <a:pt x="45" y="101"/>
                      <a:pt x="45" y="101"/>
                    </a:cubicBezTo>
                    <a:cubicBezTo>
                      <a:pt x="44" y="100"/>
                      <a:pt x="45" y="99"/>
                      <a:pt x="45" y="99"/>
                    </a:cubicBezTo>
                    <a:cubicBezTo>
                      <a:pt x="45" y="99"/>
                      <a:pt x="45" y="99"/>
                      <a:pt x="44" y="99"/>
                    </a:cubicBezTo>
                    <a:cubicBezTo>
                      <a:pt x="43" y="100"/>
                      <a:pt x="44" y="103"/>
                      <a:pt x="41" y="102"/>
                    </a:cubicBezTo>
                    <a:cubicBezTo>
                      <a:pt x="41" y="102"/>
                      <a:pt x="41" y="102"/>
                      <a:pt x="41" y="103"/>
                    </a:cubicBezTo>
                    <a:cubicBezTo>
                      <a:pt x="41" y="102"/>
                      <a:pt x="40" y="102"/>
                      <a:pt x="40" y="101"/>
                    </a:cubicBezTo>
                    <a:cubicBezTo>
                      <a:pt x="41" y="101"/>
                      <a:pt x="42" y="100"/>
                      <a:pt x="42" y="100"/>
                    </a:cubicBezTo>
                    <a:cubicBezTo>
                      <a:pt x="42" y="99"/>
                      <a:pt x="42" y="99"/>
                      <a:pt x="41" y="99"/>
                    </a:cubicBezTo>
                    <a:cubicBezTo>
                      <a:pt x="40" y="100"/>
                      <a:pt x="40" y="101"/>
                      <a:pt x="39" y="100"/>
                    </a:cubicBezTo>
                    <a:cubicBezTo>
                      <a:pt x="39" y="100"/>
                      <a:pt x="39" y="100"/>
                      <a:pt x="39" y="100"/>
                    </a:cubicBezTo>
                    <a:cubicBezTo>
                      <a:pt x="39" y="100"/>
                      <a:pt x="38" y="100"/>
                      <a:pt x="38" y="101"/>
                    </a:cubicBezTo>
                    <a:cubicBezTo>
                      <a:pt x="38" y="100"/>
                      <a:pt x="38" y="99"/>
                      <a:pt x="39" y="99"/>
                    </a:cubicBezTo>
                    <a:cubicBezTo>
                      <a:pt x="40" y="98"/>
                      <a:pt x="40" y="98"/>
                      <a:pt x="40" y="98"/>
                    </a:cubicBezTo>
                    <a:cubicBezTo>
                      <a:pt x="40" y="98"/>
                      <a:pt x="40" y="98"/>
                      <a:pt x="40" y="98"/>
                    </a:cubicBezTo>
                    <a:cubicBezTo>
                      <a:pt x="40" y="97"/>
                      <a:pt x="39" y="98"/>
                      <a:pt x="39" y="98"/>
                    </a:cubicBezTo>
                    <a:cubicBezTo>
                      <a:pt x="38" y="98"/>
                      <a:pt x="38" y="98"/>
                      <a:pt x="38" y="98"/>
                    </a:cubicBezTo>
                    <a:cubicBezTo>
                      <a:pt x="37" y="97"/>
                      <a:pt x="38" y="96"/>
                      <a:pt x="39" y="96"/>
                    </a:cubicBezTo>
                    <a:cubicBezTo>
                      <a:pt x="40" y="96"/>
                      <a:pt x="42" y="96"/>
                      <a:pt x="43" y="96"/>
                    </a:cubicBezTo>
                    <a:cubicBezTo>
                      <a:pt x="44" y="96"/>
                      <a:pt x="45" y="96"/>
                      <a:pt x="45" y="96"/>
                    </a:cubicBezTo>
                    <a:cubicBezTo>
                      <a:pt x="46" y="96"/>
                      <a:pt x="46" y="96"/>
                      <a:pt x="46" y="96"/>
                    </a:cubicBezTo>
                    <a:cubicBezTo>
                      <a:pt x="47" y="95"/>
                      <a:pt x="47" y="95"/>
                      <a:pt x="46" y="94"/>
                    </a:cubicBezTo>
                    <a:cubicBezTo>
                      <a:pt x="45" y="92"/>
                      <a:pt x="47" y="87"/>
                      <a:pt x="48" y="86"/>
                    </a:cubicBezTo>
                    <a:cubicBezTo>
                      <a:pt x="49" y="86"/>
                      <a:pt x="51" y="85"/>
                      <a:pt x="52" y="85"/>
                    </a:cubicBezTo>
                    <a:cubicBezTo>
                      <a:pt x="53" y="86"/>
                      <a:pt x="53" y="87"/>
                      <a:pt x="53" y="87"/>
                    </a:cubicBezTo>
                    <a:cubicBezTo>
                      <a:pt x="53" y="88"/>
                      <a:pt x="53" y="89"/>
                      <a:pt x="53" y="90"/>
                    </a:cubicBezTo>
                    <a:cubicBezTo>
                      <a:pt x="52" y="90"/>
                      <a:pt x="51" y="91"/>
                      <a:pt x="50" y="92"/>
                    </a:cubicBezTo>
                    <a:close/>
                    <a:moveTo>
                      <a:pt x="76" y="94"/>
                    </a:moveTo>
                    <a:cubicBezTo>
                      <a:pt x="76" y="94"/>
                      <a:pt x="76" y="94"/>
                      <a:pt x="76" y="94"/>
                    </a:cubicBezTo>
                    <a:cubicBezTo>
                      <a:pt x="76" y="94"/>
                      <a:pt x="76" y="94"/>
                      <a:pt x="76" y="94"/>
                    </a:cubicBezTo>
                    <a:cubicBezTo>
                      <a:pt x="76" y="94"/>
                      <a:pt x="75" y="94"/>
                      <a:pt x="75" y="93"/>
                    </a:cubicBezTo>
                    <a:cubicBezTo>
                      <a:pt x="74" y="94"/>
                      <a:pt x="74" y="94"/>
                      <a:pt x="74" y="94"/>
                    </a:cubicBezTo>
                    <a:cubicBezTo>
                      <a:pt x="74" y="95"/>
                      <a:pt x="74" y="95"/>
                      <a:pt x="74" y="95"/>
                    </a:cubicBezTo>
                    <a:cubicBezTo>
                      <a:pt x="75" y="96"/>
                      <a:pt x="74" y="96"/>
                      <a:pt x="74" y="96"/>
                    </a:cubicBezTo>
                    <a:cubicBezTo>
                      <a:pt x="74" y="97"/>
                      <a:pt x="74" y="97"/>
                      <a:pt x="74" y="97"/>
                    </a:cubicBezTo>
                    <a:cubicBezTo>
                      <a:pt x="74" y="97"/>
                      <a:pt x="74" y="97"/>
                      <a:pt x="74" y="97"/>
                    </a:cubicBezTo>
                    <a:cubicBezTo>
                      <a:pt x="74" y="97"/>
                      <a:pt x="73" y="97"/>
                      <a:pt x="73" y="96"/>
                    </a:cubicBezTo>
                    <a:cubicBezTo>
                      <a:pt x="73" y="96"/>
                      <a:pt x="73" y="96"/>
                      <a:pt x="73" y="96"/>
                    </a:cubicBezTo>
                    <a:cubicBezTo>
                      <a:pt x="72" y="95"/>
                      <a:pt x="72" y="95"/>
                      <a:pt x="72" y="95"/>
                    </a:cubicBezTo>
                    <a:cubicBezTo>
                      <a:pt x="72" y="95"/>
                      <a:pt x="72" y="95"/>
                      <a:pt x="72" y="96"/>
                    </a:cubicBezTo>
                    <a:cubicBezTo>
                      <a:pt x="72" y="96"/>
                      <a:pt x="72" y="97"/>
                      <a:pt x="71" y="97"/>
                    </a:cubicBezTo>
                    <a:cubicBezTo>
                      <a:pt x="71" y="97"/>
                      <a:pt x="71" y="97"/>
                      <a:pt x="70" y="97"/>
                    </a:cubicBezTo>
                    <a:cubicBezTo>
                      <a:pt x="70" y="97"/>
                      <a:pt x="70" y="97"/>
                      <a:pt x="70" y="98"/>
                    </a:cubicBezTo>
                    <a:cubicBezTo>
                      <a:pt x="70" y="98"/>
                      <a:pt x="70" y="98"/>
                      <a:pt x="70" y="98"/>
                    </a:cubicBezTo>
                    <a:cubicBezTo>
                      <a:pt x="70" y="97"/>
                      <a:pt x="70" y="97"/>
                      <a:pt x="70" y="97"/>
                    </a:cubicBezTo>
                    <a:cubicBezTo>
                      <a:pt x="69" y="96"/>
                      <a:pt x="70" y="96"/>
                      <a:pt x="70" y="95"/>
                    </a:cubicBezTo>
                    <a:cubicBezTo>
                      <a:pt x="70" y="95"/>
                      <a:pt x="70" y="95"/>
                      <a:pt x="70" y="95"/>
                    </a:cubicBezTo>
                    <a:cubicBezTo>
                      <a:pt x="69" y="95"/>
                      <a:pt x="69" y="95"/>
                      <a:pt x="69" y="96"/>
                    </a:cubicBezTo>
                    <a:cubicBezTo>
                      <a:pt x="68" y="96"/>
                      <a:pt x="68" y="96"/>
                      <a:pt x="68" y="96"/>
                    </a:cubicBezTo>
                    <a:cubicBezTo>
                      <a:pt x="68" y="96"/>
                      <a:pt x="68" y="96"/>
                      <a:pt x="68" y="97"/>
                    </a:cubicBezTo>
                    <a:cubicBezTo>
                      <a:pt x="68" y="96"/>
                      <a:pt x="67" y="96"/>
                      <a:pt x="67" y="96"/>
                    </a:cubicBezTo>
                    <a:cubicBezTo>
                      <a:pt x="67" y="95"/>
                      <a:pt x="68" y="94"/>
                      <a:pt x="69" y="93"/>
                    </a:cubicBezTo>
                    <a:cubicBezTo>
                      <a:pt x="69" y="93"/>
                      <a:pt x="69" y="93"/>
                      <a:pt x="70" y="93"/>
                    </a:cubicBezTo>
                    <a:cubicBezTo>
                      <a:pt x="71" y="93"/>
                      <a:pt x="71" y="92"/>
                      <a:pt x="71" y="91"/>
                    </a:cubicBezTo>
                    <a:cubicBezTo>
                      <a:pt x="71" y="91"/>
                      <a:pt x="71" y="91"/>
                      <a:pt x="71" y="91"/>
                    </a:cubicBezTo>
                    <a:cubicBezTo>
                      <a:pt x="69" y="91"/>
                      <a:pt x="64" y="95"/>
                      <a:pt x="58" y="95"/>
                    </a:cubicBezTo>
                    <a:cubicBezTo>
                      <a:pt x="52" y="95"/>
                      <a:pt x="57" y="84"/>
                      <a:pt x="51" y="84"/>
                    </a:cubicBezTo>
                    <a:cubicBezTo>
                      <a:pt x="46" y="84"/>
                      <a:pt x="44" y="90"/>
                      <a:pt x="38" y="90"/>
                    </a:cubicBezTo>
                    <a:cubicBezTo>
                      <a:pt x="36" y="90"/>
                      <a:pt x="34" y="90"/>
                      <a:pt x="33" y="90"/>
                    </a:cubicBezTo>
                    <a:cubicBezTo>
                      <a:pt x="33" y="92"/>
                      <a:pt x="33" y="93"/>
                      <a:pt x="32" y="93"/>
                    </a:cubicBezTo>
                    <a:cubicBezTo>
                      <a:pt x="30" y="93"/>
                      <a:pt x="28" y="94"/>
                      <a:pt x="20" y="94"/>
                    </a:cubicBezTo>
                    <a:cubicBezTo>
                      <a:pt x="20" y="96"/>
                      <a:pt x="19" y="97"/>
                      <a:pt x="18" y="97"/>
                    </a:cubicBezTo>
                    <a:cubicBezTo>
                      <a:pt x="18" y="97"/>
                      <a:pt x="18" y="97"/>
                      <a:pt x="17" y="96"/>
                    </a:cubicBezTo>
                    <a:cubicBezTo>
                      <a:pt x="18" y="96"/>
                      <a:pt x="18" y="96"/>
                      <a:pt x="18" y="96"/>
                    </a:cubicBezTo>
                    <a:cubicBezTo>
                      <a:pt x="18" y="96"/>
                      <a:pt x="18" y="96"/>
                      <a:pt x="18" y="95"/>
                    </a:cubicBezTo>
                    <a:cubicBezTo>
                      <a:pt x="18" y="95"/>
                      <a:pt x="18" y="95"/>
                      <a:pt x="18" y="95"/>
                    </a:cubicBezTo>
                    <a:cubicBezTo>
                      <a:pt x="18" y="95"/>
                      <a:pt x="18" y="95"/>
                      <a:pt x="18" y="95"/>
                    </a:cubicBezTo>
                    <a:cubicBezTo>
                      <a:pt x="17" y="95"/>
                      <a:pt x="16" y="96"/>
                      <a:pt x="14" y="96"/>
                    </a:cubicBezTo>
                    <a:cubicBezTo>
                      <a:pt x="14" y="96"/>
                      <a:pt x="13" y="96"/>
                      <a:pt x="13" y="95"/>
                    </a:cubicBezTo>
                    <a:cubicBezTo>
                      <a:pt x="13" y="95"/>
                      <a:pt x="13" y="96"/>
                      <a:pt x="12" y="96"/>
                    </a:cubicBezTo>
                    <a:cubicBezTo>
                      <a:pt x="12" y="95"/>
                      <a:pt x="13" y="94"/>
                      <a:pt x="14" y="94"/>
                    </a:cubicBezTo>
                    <a:cubicBezTo>
                      <a:pt x="15" y="94"/>
                      <a:pt x="15" y="94"/>
                      <a:pt x="15" y="94"/>
                    </a:cubicBezTo>
                    <a:cubicBezTo>
                      <a:pt x="15" y="93"/>
                      <a:pt x="15" y="93"/>
                      <a:pt x="15" y="93"/>
                    </a:cubicBezTo>
                    <a:cubicBezTo>
                      <a:pt x="14" y="93"/>
                      <a:pt x="14" y="93"/>
                      <a:pt x="14" y="93"/>
                    </a:cubicBezTo>
                    <a:cubicBezTo>
                      <a:pt x="13" y="93"/>
                      <a:pt x="12" y="93"/>
                      <a:pt x="12" y="92"/>
                    </a:cubicBezTo>
                    <a:cubicBezTo>
                      <a:pt x="12" y="92"/>
                      <a:pt x="12" y="92"/>
                      <a:pt x="12" y="92"/>
                    </a:cubicBezTo>
                    <a:cubicBezTo>
                      <a:pt x="12" y="92"/>
                      <a:pt x="12" y="93"/>
                      <a:pt x="11" y="93"/>
                    </a:cubicBezTo>
                    <a:cubicBezTo>
                      <a:pt x="11" y="92"/>
                      <a:pt x="12" y="91"/>
                      <a:pt x="13" y="91"/>
                    </a:cubicBezTo>
                    <a:cubicBezTo>
                      <a:pt x="14" y="91"/>
                      <a:pt x="14" y="91"/>
                      <a:pt x="15" y="92"/>
                    </a:cubicBezTo>
                    <a:cubicBezTo>
                      <a:pt x="15" y="91"/>
                      <a:pt x="15" y="91"/>
                      <a:pt x="15" y="91"/>
                    </a:cubicBezTo>
                    <a:cubicBezTo>
                      <a:pt x="14" y="90"/>
                      <a:pt x="14" y="90"/>
                      <a:pt x="14" y="90"/>
                    </a:cubicBezTo>
                    <a:cubicBezTo>
                      <a:pt x="13" y="90"/>
                      <a:pt x="13" y="89"/>
                      <a:pt x="13" y="89"/>
                    </a:cubicBezTo>
                    <a:cubicBezTo>
                      <a:pt x="12" y="89"/>
                      <a:pt x="12" y="90"/>
                      <a:pt x="12" y="90"/>
                    </a:cubicBezTo>
                    <a:cubicBezTo>
                      <a:pt x="12" y="89"/>
                      <a:pt x="13" y="88"/>
                      <a:pt x="14" y="88"/>
                    </a:cubicBezTo>
                    <a:cubicBezTo>
                      <a:pt x="16" y="88"/>
                      <a:pt x="16" y="90"/>
                      <a:pt x="19" y="90"/>
                    </a:cubicBezTo>
                    <a:cubicBezTo>
                      <a:pt x="23" y="90"/>
                      <a:pt x="25" y="90"/>
                      <a:pt x="26" y="89"/>
                    </a:cubicBezTo>
                    <a:cubicBezTo>
                      <a:pt x="26" y="88"/>
                      <a:pt x="25" y="88"/>
                      <a:pt x="25" y="86"/>
                    </a:cubicBezTo>
                    <a:cubicBezTo>
                      <a:pt x="25" y="85"/>
                      <a:pt x="26" y="83"/>
                      <a:pt x="26" y="82"/>
                    </a:cubicBezTo>
                    <a:cubicBezTo>
                      <a:pt x="26" y="82"/>
                      <a:pt x="26" y="82"/>
                      <a:pt x="26" y="82"/>
                    </a:cubicBezTo>
                    <a:cubicBezTo>
                      <a:pt x="25" y="82"/>
                      <a:pt x="24" y="82"/>
                      <a:pt x="24" y="81"/>
                    </a:cubicBezTo>
                    <a:cubicBezTo>
                      <a:pt x="24" y="80"/>
                      <a:pt x="25" y="79"/>
                      <a:pt x="25" y="79"/>
                    </a:cubicBezTo>
                    <a:cubicBezTo>
                      <a:pt x="26" y="79"/>
                      <a:pt x="26" y="79"/>
                      <a:pt x="26" y="79"/>
                    </a:cubicBezTo>
                    <a:cubicBezTo>
                      <a:pt x="26" y="79"/>
                      <a:pt x="27" y="80"/>
                      <a:pt x="28" y="80"/>
                    </a:cubicBezTo>
                    <a:cubicBezTo>
                      <a:pt x="30" y="80"/>
                      <a:pt x="31" y="79"/>
                      <a:pt x="31" y="78"/>
                    </a:cubicBezTo>
                    <a:cubicBezTo>
                      <a:pt x="31" y="75"/>
                      <a:pt x="30" y="75"/>
                      <a:pt x="28" y="75"/>
                    </a:cubicBezTo>
                    <a:cubicBezTo>
                      <a:pt x="26" y="75"/>
                      <a:pt x="26" y="75"/>
                      <a:pt x="26" y="76"/>
                    </a:cubicBezTo>
                    <a:cubicBezTo>
                      <a:pt x="25" y="76"/>
                      <a:pt x="25" y="76"/>
                      <a:pt x="25" y="76"/>
                    </a:cubicBezTo>
                    <a:cubicBezTo>
                      <a:pt x="25" y="75"/>
                      <a:pt x="24" y="74"/>
                      <a:pt x="24" y="73"/>
                    </a:cubicBezTo>
                    <a:cubicBezTo>
                      <a:pt x="24" y="72"/>
                      <a:pt x="25" y="72"/>
                      <a:pt x="27" y="72"/>
                    </a:cubicBezTo>
                    <a:cubicBezTo>
                      <a:pt x="28" y="72"/>
                      <a:pt x="28" y="72"/>
                      <a:pt x="29" y="72"/>
                    </a:cubicBezTo>
                    <a:cubicBezTo>
                      <a:pt x="28" y="67"/>
                      <a:pt x="28" y="67"/>
                      <a:pt x="28" y="67"/>
                    </a:cubicBezTo>
                    <a:cubicBezTo>
                      <a:pt x="28" y="67"/>
                      <a:pt x="28" y="67"/>
                      <a:pt x="28" y="67"/>
                    </a:cubicBezTo>
                    <a:cubicBezTo>
                      <a:pt x="29" y="68"/>
                      <a:pt x="30" y="69"/>
                      <a:pt x="30" y="69"/>
                    </a:cubicBezTo>
                    <a:cubicBezTo>
                      <a:pt x="30" y="69"/>
                      <a:pt x="30" y="69"/>
                      <a:pt x="30" y="69"/>
                    </a:cubicBezTo>
                    <a:cubicBezTo>
                      <a:pt x="31" y="68"/>
                      <a:pt x="31" y="67"/>
                      <a:pt x="31" y="67"/>
                    </a:cubicBezTo>
                    <a:cubicBezTo>
                      <a:pt x="32" y="67"/>
                      <a:pt x="32" y="67"/>
                      <a:pt x="32" y="67"/>
                    </a:cubicBezTo>
                    <a:cubicBezTo>
                      <a:pt x="32" y="68"/>
                      <a:pt x="33" y="69"/>
                      <a:pt x="33" y="69"/>
                    </a:cubicBezTo>
                    <a:cubicBezTo>
                      <a:pt x="33" y="69"/>
                      <a:pt x="33" y="69"/>
                      <a:pt x="33" y="69"/>
                    </a:cubicBezTo>
                    <a:cubicBezTo>
                      <a:pt x="33" y="69"/>
                      <a:pt x="34" y="68"/>
                      <a:pt x="35" y="67"/>
                    </a:cubicBezTo>
                    <a:cubicBezTo>
                      <a:pt x="35" y="67"/>
                      <a:pt x="35" y="67"/>
                      <a:pt x="35" y="67"/>
                    </a:cubicBezTo>
                    <a:cubicBezTo>
                      <a:pt x="35" y="71"/>
                      <a:pt x="35" y="71"/>
                      <a:pt x="35" y="71"/>
                    </a:cubicBezTo>
                    <a:cubicBezTo>
                      <a:pt x="36" y="71"/>
                      <a:pt x="39" y="76"/>
                      <a:pt x="39" y="81"/>
                    </a:cubicBezTo>
                    <a:cubicBezTo>
                      <a:pt x="41" y="81"/>
                      <a:pt x="47" y="81"/>
                      <a:pt x="48" y="81"/>
                    </a:cubicBezTo>
                    <a:cubicBezTo>
                      <a:pt x="43" y="80"/>
                      <a:pt x="40" y="78"/>
                      <a:pt x="40" y="71"/>
                    </a:cubicBezTo>
                    <a:cubicBezTo>
                      <a:pt x="41" y="71"/>
                      <a:pt x="41" y="71"/>
                      <a:pt x="41" y="71"/>
                    </a:cubicBezTo>
                    <a:cubicBezTo>
                      <a:pt x="44" y="72"/>
                      <a:pt x="45" y="74"/>
                      <a:pt x="45" y="75"/>
                    </a:cubicBezTo>
                    <a:cubicBezTo>
                      <a:pt x="45" y="76"/>
                      <a:pt x="44" y="76"/>
                      <a:pt x="44" y="77"/>
                    </a:cubicBezTo>
                    <a:cubicBezTo>
                      <a:pt x="44" y="78"/>
                      <a:pt x="45" y="79"/>
                      <a:pt x="48" y="79"/>
                    </a:cubicBezTo>
                    <a:cubicBezTo>
                      <a:pt x="55" y="79"/>
                      <a:pt x="55" y="72"/>
                      <a:pt x="63" y="72"/>
                    </a:cubicBezTo>
                    <a:cubicBezTo>
                      <a:pt x="66" y="72"/>
                      <a:pt x="70" y="73"/>
                      <a:pt x="70" y="78"/>
                    </a:cubicBezTo>
                    <a:cubicBezTo>
                      <a:pt x="70" y="84"/>
                      <a:pt x="64" y="85"/>
                      <a:pt x="63" y="85"/>
                    </a:cubicBezTo>
                    <a:cubicBezTo>
                      <a:pt x="64" y="86"/>
                      <a:pt x="61" y="90"/>
                      <a:pt x="64" y="90"/>
                    </a:cubicBezTo>
                    <a:cubicBezTo>
                      <a:pt x="67" y="89"/>
                      <a:pt x="70" y="87"/>
                      <a:pt x="71" y="87"/>
                    </a:cubicBezTo>
                    <a:cubicBezTo>
                      <a:pt x="73" y="86"/>
                      <a:pt x="72" y="89"/>
                      <a:pt x="75" y="91"/>
                    </a:cubicBezTo>
                    <a:cubicBezTo>
                      <a:pt x="77" y="92"/>
                      <a:pt x="77" y="92"/>
                      <a:pt x="77" y="93"/>
                    </a:cubicBezTo>
                    <a:cubicBezTo>
                      <a:pt x="77" y="93"/>
                      <a:pt x="77" y="94"/>
                      <a:pt x="76" y="94"/>
                    </a:cubicBezTo>
                    <a:close/>
                    <a:moveTo>
                      <a:pt x="77" y="86"/>
                    </a:moveTo>
                    <a:cubicBezTo>
                      <a:pt x="76" y="86"/>
                      <a:pt x="76" y="86"/>
                      <a:pt x="76" y="86"/>
                    </a:cubicBezTo>
                    <a:cubicBezTo>
                      <a:pt x="75" y="85"/>
                      <a:pt x="72" y="84"/>
                      <a:pt x="72" y="82"/>
                    </a:cubicBezTo>
                    <a:cubicBezTo>
                      <a:pt x="72" y="82"/>
                      <a:pt x="72" y="80"/>
                      <a:pt x="74" y="80"/>
                    </a:cubicBezTo>
                    <a:cubicBezTo>
                      <a:pt x="76" y="80"/>
                      <a:pt x="76" y="81"/>
                      <a:pt x="76" y="82"/>
                    </a:cubicBezTo>
                    <a:cubicBezTo>
                      <a:pt x="77" y="82"/>
                      <a:pt x="77" y="82"/>
                      <a:pt x="77" y="82"/>
                    </a:cubicBezTo>
                    <a:cubicBezTo>
                      <a:pt x="77" y="81"/>
                      <a:pt x="78" y="80"/>
                      <a:pt x="79" y="80"/>
                    </a:cubicBezTo>
                    <a:cubicBezTo>
                      <a:pt x="81" y="80"/>
                      <a:pt x="82" y="82"/>
                      <a:pt x="82" y="82"/>
                    </a:cubicBezTo>
                    <a:cubicBezTo>
                      <a:pt x="82" y="84"/>
                      <a:pt x="78" y="85"/>
                      <a:pt x="77" y="86"/>
                    </a:cubicBezTo>
                    <a:close/>
                    <a:moveTo>
                      <a:pt x="79" y="54"/>
                    </a:moveTo>
                    <a:cubicBezTo>
                      <a:pt x="78" y="54"/>
                      <a:pt x="78" y="54"/>
                      <a:pt x="78" y="54"/>
                    </a:cubicBezTo>
                    <a:cubicBezTo>
                      <a:pt x="77" y="53"/>
                      <a:pt x="74" y="53"/>
                      <a:pt x="74" y="50"/>
                    </a:cubicBezTo>
                    <a:cubicBezTo>
                      <a:pt x="74" y="50"/>
                      <a:pt x="74" y="49"/>
                      <a:pt x="76" y="49"/>
                    </a:cubicBezTo>
                    <a:cubicBezTo>
                      <a:pt x="78" y="49"/>
                      <a:pt x="78" y="50"/>
                      <a:pt x="78" y="50"/>
                    </a:cubicBezTo>
                    <a:cubicBezTo>
                      <a:pt x="79" y="50"/>
                      <a:pt x="79" y="50"/>
                      <a:pt x="79" y="50"/>
                    </a:cubicBezTo>
                    <a:cubicBezTo>
                      <a:pt x="79" y="50"/>
                      <a:pt x="79" y="49"/>
                      <a:pt x="81" y="49"/>
                    </a:cubicBezTo>
                    <a:cubicBezTo>
                      <a:pt x="83" y="49"/>
                      <a:pt x="83" y="50"/>
                      <a:pt x="83" y="50"/>
                    </a:cubicBezTo>
                    <a:cubicBezTo>
                      <a:pt x="83" y="53"/>
                      <a:pt x="80" y="53"/>
                      <a:pt x="79" y="54"/>
                    </a:cubicBezTo>
                    <a:close/>
                    <a:moveTo>
                      <a:pt x="79" y="23"/>
                    </a:moveTo>
                    <a:cubicBezTo>
                      <a:pt x="79" y="23"/>
                      <a:pt x="79" y="23"/>
                      <a:pt x="79" y="23"/>
                    </a:cubicBezTo>
                    <a:cubicBezTo>
                      <a:pt x="77" y="23"/>
                      <a:pt x="74" y="22"/>
                      <a:pt x="74" y="20"/>
                    </a:cubicBezTo>
                    <a:cubicBezTo>
                      <a:pt x="74" y="19"/>
                      <a:pt x="74" y="18"/>
                      <a:pt x="76" y="18"/>
                    </a:cubicBezTo>
                    <a:cubicBezTo>
                      <a:pt x="78" y="18"/>
                      <a:pt x="78" y="19"/>
                      <a:pt x="78" y="19"/>
                    </a:cubicBezTo>
                    <a:cubicBezTo>
                      <a:pt x="80" y="19"/>
                      <a:pt x="80" y="19"/>
                      <a:pt x="80" y="19"/>
                    </a:cubicBezTo>
                    <a:cubicBezTo>
                      <a:pt x="80" y="19"/>
                      <a:pt x="80" y="18"/>
                      <a:pt x="82" y="18"/>
                    </a:cubicBezTo>
                    <a:cubicBezTo>
                      <a:pt x="84" y="18"/>
                      <a:pt x="84" y="19"/>
                      <a:pt x="84" y="20"/>
                    </a:cubicBezTo>
                    <a:cubicBezTo>
                      <a:pt x="84" y="22"/>
                      <a:pt x="80" y="23"/>
                      <a:pt x="79" y="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57" name="Freeform 283">
                <a:extLst>
                  <a:ext uri="{FF2B5EF4-FFF2-40B4-BE49-F238E27FC236}">
                    <a16:creationId xmlns:a16="http://schemas.microsoft.com/office/drawing/2014/main" id="{571FC6AC-46FE-891F-541D-1F42A7B34F9B}"/>
                  </a:ext>
                </a:extLst>
              </p:cNvPr>
              <p:cNvSpPr>
                <a:spLocks/>
              </p:cNvSpPr>
              <p:nvPr/>
            </p:nvSpPr>
            <p:spPr bwMode="auto">
              <a:xfrm>
                <a:off x="18606" y="1554"/>
                <a:ext cx="42" cy="21"/>
              </a:xfrm>
              <a:custGeom>
                <a:avLst/>
                <a:gdLst>
                  <a:gd name="T0" fmla="*/ 1134 w 14"/>
                  <a:gd name="T1" fmla="*/ 243 h 7"/>
                  <a:gd name="T2" fmla="*/ 810 w 14"/>
                  <a:gd name="T3" fmla="*/ 0 h 7"/>
                  <a:gd name="T4" fmla="*/ 0 w 14"/>
                  <a:gd name="T5" fmla="*/ 486 h 7"/>
                  <a:gd name="T6" fmla="*/ 243 w 14"/>
                  <a:gd name="T7" fmla="*/ 486 h 7"/>
                  <a:gd name="T8" fmla="*/ 729 w 14"/>
                  <a:gd name="T9" fmla="*/ 567 h 7"/>
                  <a:gd name="T10" fmla="*/ 729 w 14"/>
                  <a:gd name="T11" fmla="*/ 567 h 7"/>
                  <a:gd name="T12" fmla="*/ 1134 w 14"/>
                  <a:gd name="T13" fmla="*/ 243 h 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 h="7">
                    <a:moveTo>
                      <a:pt x="14" y="3"/>
                    </a:moveTo>
                    <a:cubicBezTo>
                      <a:pt x="14" y="1"/>
                      <a:pt x="12" y="0"/>
                      <a:pt x="10" y="0"/>
                    </a:cubicBezTo>
                    <a:cubicBezTo>
                      <a:pt x="6" y="0"/>
                      <a:pt x="5" y="5"/>
                      <a:pt x="0" y="6"/>
                    </a:cubicBezTo>
                    <a:cubicBezTo>
                      <a:pt x="1" y="6"/>
                      <a:pt x="2" y="6"/>
                      <a:pt x="3" y="6"/>
                    </a:cubicBezTo>
                    <a:cubicBezTo>
                      <a:pt x="6" y="6"/>
                      <a:pt x="8" y="6"/>
                      <a:pt x="9" y="7"/>
                    </a:cubicBezTo>
                    <a:cubicBezTo>
                      <a:pt x="9" y="7"/>
                      <a:pt x="9" y="7"/>
                      <a:pt x="9" y="7"/>
                    </a:cubicBezTo>
                    <a:cubicBezTo>
                      <a:pt x="11" y="7"/>
                      <a:pt x="14" y="6"/>
                      <a:pt x="14"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58" name="Freeform 284">
                <a:extLst>
                  <a:ext uri="{FF2B5EF4-FFF2-40B4-BE49-F238E27FC236}">
                    <a16:creationId xmlns:a16="http://schemas.microsoft.com/office/drawing/2014/main" id="{4E10805E-BBDE-D64F-CE73-175BC4C0195C}"/>
                  </a:ext>
                </a:extLst>
              </p:cNvPr>
              <p:cNvSpPr>
                <a:spLocks/>
              </p:cNvSpPr>
              <p:nvPr/>
            </p:nvSpPr>
            <p:spPr bwMode="auto">
              <a:xfrm>
                <a:off x="18609" y="1365"/>
                <a:ext cx="45" cy="27"/>
              </a:xfrm>
              <a:custGeom>
                <a:avLst/>
                <a:gdLst>
                  <a:gd name="T0" fmla="*/ 729 w 15"/>
                  <a:gd name="T1" fmla="*/ 729 h 9"/>
                  <a:gd name="T2" fmla="*/ 810 w 15"/>
                  <a:gd name="T3" fmla="*/ 729 h 9"/>
                  <a:gd name="T4" fmla="*/ 1215 w 15"/>
                  <a:gd name="T5" fmla="*/ 324 h 9"/>
                  <a:gd name="T6" fmla="*/ 891 w 15"/>
                  <a:gd name="T7" fmla="*/ 0 h 9"/>
                  <a:gd name="T8" fmla="*/ 0 w 15"/>
                  <a:gd name="T9" fmla="*/ 567 h 9"/>
                  <a:gd name="T10" fmla="*/ 243 w 15"/>
                  <a:gd name="T11" fmla="*/ 567 h 9"/>
                  <a:gd name="T12" fmla="*/ 729 w 15"/>
                  <a:gd name="T13" fmla="*/ 729 h 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 h="9">
                    <a:moveTo>
                      <a:pt x="9" y="9"/>
                    </a:moveTo>
                    <a:cubicBezTo>
                      <a:pt x="10" y="9"/>
                      <a:pt x="10" y="9"/>
                      <a:pt x="10" y="9"/>
                    </a:cubicBezTo>
                    <a:cubicBezTo>
                      <a:pt x="12" y="9"/>
                      <a:pt x="15" y="7"/>
                      <a:pt x="15" y="4"/>
                    </a:cubicBezTo>
                    <a:cubicBezTo>
                      <a:pt x="15" y="1"/>
                      <a:pt x="13" y="0"/>
                      <a:pt x="11" y="0"/>
                    </a:cubicBezTo>
                    <a:cubicBezTo>
                      <a:pt x="6" y="0"/>
                      <a:pt x="5" y="6"/>
                      <a:pt x="0" y="7"/>
                    </a:cubicBezTo>
                    <a:cubicBezTo>
                      <a:pt x="1" y="7"/>
                      <a:pt x="2" y="7"/>
                      <a:pt x="3" y="7"/>
                    </a:cubicBezTo>
                    <a:cubicBezTo>
                      <a:pt x="6" y="7"/>
                      <a:pt x="8" y="7"/>
                      <a:pt x="9"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59" name="Freeform 285">
                <a:extLst>
                  <a:ext uri="{FF2B5EF4-FFF2-40B4-BE49-F238E27FC236}">
                    <a16:creationId xmlns:a16="http://schemas.microsoft.com/office/drawing/2014/main" id="{96F66EA8-5EF8-3177-5D6D-A8B355BE23B9}"/>
                  </a:ext>
                </a:extLst>
              </p:cNvPr>
              <p:cNvSpPr>
                <a:spLocks/>
              </p:cNvSpPr>
              <p:nvPr/>
            </p:nvSpPr>
            <p:spPr bwMode="auto">
              <a:xfrm>
                <a:off x="18528" y="1359"/>
                <a:ext cx="12" cy="6"/>
              </a:xfrm>
              <a:custGeom>
                <a:avLst/>
                <a:gdLst>
                  <a:gd name="T0" fmla="*/ 81 w 4"/>
                  <a:gd name="T1" fmla="*/ 162 h 2"/>
                  <a:gd name="T2" fmla="*/ 324 w 4"/>
                  <a:gd name="T3" fmla="*/ 0 h 2"/>
                  <a:gd name="T4" fmla="*/ 0 w 4"/>
                  <a:gd name="T5" fmla="*/ 0 h 2"/>
                  <a:gd name="T6" fmla="*/ 81 w 4"/>
                  <a:gd name="T7" fmla="*/ 162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2">
                    <a:moveTo>
                      <a:pt x="1" y="2"/>
                    </a:moveTo>
                    <a:cubicBezTo>
                      <a:pt x="3" y="2"/>
                      <a:pt x="3" y="1"/>
                      <a:pt x="4" y="0"/>
                    </a:cubicBezTo>
                    <a:cubicBezTo>
                      <a:pt x="0" y="0"/>
                      <a:pt x="0" y="0"/>
                      <a:pt x="0" y="0"/>
                    </a:cubicBezTo>
                    <a:cubicBezTo>
                      <a:pt x="0" y="1"/>
                      <a:pt x="1" y="2"/>
                      <a:pt x="1"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60" name="Freeform 286">
                <a:extLst>
                  <a:ext uri="{FF2B5EF4-FFF2-40B4-BE49-F238E27FC236}">
                    <a16:creationId xmlns:a16="http://schemas.microsoft.com/office/drawing/2014/main" id="{5127270B-27B4-34DB-BEBA-6AB9640CA6D9}"/>
                  </a:ext>
                </a:extLst>
              </p:cNvPr>
              <p:cNvSpPr>
                <a:spLocks/>
              </p:cNvSpPr>
              <p:nvPr/>
            </p:nvSpPr>
            <p:spPr bwMode="auto">
              <a:xfrm>
                <a:off x="18861" y="1093"/>
                <a:ext cx="24" cy="24"/>
              </a:xfrm>
              <a:custGeom>
                <a:avLst/>
                <a:gdLst>
                  <a:gd name="T0" fmla="*/ 405 w 8"/>
                  <a:gd name="T1" fmla="*/ 0 h 8"/>
                  <a:gd name="T2" fmla="*/ 648 w 8"/>
                  <a:gd name="T3" fmla="*/ 324 h 8"/>
                  <a:gd name="T4" fmla="*/ 405 w 8"/>
                  <a:gd name="T5" fmla="*/ 648 h 8"/>
                  <a:gd name="T6" fmla="*/ 0 w 8"/>
                  <a:gd name="T7" fmla="*/ 324 h 8"/>
                  <a:gd name="T8" fmla="*/ 405 w 8"/>
                  <a:gd name="T9" fmla="*/ 0 h 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 h="8">
                    <a:moveTo>
                      <a:pt x="5" y="0"/>
                    </a:moveTo>
                    <a:cubicBezTo>
                      <a:pt x="7" y="0"/>
                      <a:pt x="8" y="1"/>
                      <a:pt x="8" y="4"/>
                    </a:cubicBezTo>
                    <a:cubicBezTo>
                      <a:pt x="8" y="7"/>
                      <a:pt x="7" y="8"/>
                      <a:pt x="5" y="8"/>
                    </a:cubicBezTo>
                    <a:cubicBezTo>
                      <a:pt x="3" y="8"/>
                      <a:pt x="0" y="8"/>
                      <a:pt x="0" y="4"/>
                    </a:cubicBezTo>
                    <a:cubicBezTo>
                      <a:pt x="0" y="1"/>
                      <a:pt x="4" y="0"/>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61" name="Freeform 287">
                <a:extLst>
                  <a:ext uri="{FF2B5EF4-FFF2-40B4-BE49-F238E27FC236}">
                    <a16:creationId xmlns:a16="http://schemas.microsoft.com/office/drawing/2014/main" id="{69DD4A92-B0F6-90EC-F784-A177FDD7D3C0}"/>
                  </a:ext>
                </a:extLst>
              </p:cNvPr>
              <p:cNvSpPr>
                <a:spLocks/>
              </p:cNvSpPr>
              <p:nvPr/>
            </p:nvSpPr>
            <p:spPr bwMode="auto">
              <a:xfrm>
                <a:off x="18777" y="1096"/>
                <a:ext cx="90" cy="51"/>
              </a:xfrm>
              <a:custGeom>
                <a:avLst/>
                <a:gdLst>
                  <a:gd name="T0" fmla="*/ 1134 w 30"/>
                  <a:gd name="T1" fmla="*/ 0 h 17"/>
                  <a:gd name="T2" fmla="*/ 1458 w 30"/>
                  <a:gd name="T3" fmla="*/ 243 h 17"/>
                  <a:gd name="T4" fmla="*/ 1701 w 30"/>
                  <a:gd name="T5" fmla="*/ 81 h 17"/>
                  <a:gd name="T6" fmla="*/ 2025 w 30"/>
                  <a:gd name="T7" fmla="*/ 405 h 17"/>
                  <a:gd name="T8" fmla="*/ 2430 w 30"/>
                  <a:gd name="T9" fmla="*/ 810 h 17"/>
                  <a:gd name="T10" fmla="*/ 2106 w 30"/>
                  <a:gd name="T11" fmla="*/ 1296 h 17"/>
                  <a:gd name="T12" fmla="*/ 1863 w 30"/>
                  <a:gd name="T13" fmla="*/ 1215 h 17"/>
                  <a:gd name="T14" fmla="*/ 1539 w 30"/>
                  <a:gd name="T15" fmla="*/ 1377 h 17"/>
                  <a:gd name="T16" fmla="*/ 1215 w 30"/>
                  <a:gd name="T17" fmla="*/ 1215 h 17"/>
                  <a:gd name="T18" fmla="*/ 891 w 30"/>
                  <a:gd name="T19" fmla="*/ 1377 h 17"/>
                  <a:gd name="T20" fmla="*/ 567 w 30"/>
                  <a:gd name="T21" fmla="*/ 1215 h 17"/>
                  <a:gd name="T22" fmla="*/ 405 w 30"/>
                  <a:gd name="T23" fmla="*/ 1296 h 17"/>
                  <a:gd name="T24" fmla="*/ 0 w 30"/>
                  <a:gd name="T25" fmla="*/ 648 h 17"/>
                  <a:gd name="T26" fmla="*/ 243 w 30"/>
                  <a:gd name="T27" fmla="*/ 405 h 17"/>
                  <a:gd name="T28" fmla="*/ 405 w 30"/>
                  <a:gd name="T29" fmla="*/ 486 h 17"/>
                  <a:gd name="T30" fmla="*/ 648 w 30"/>
                  <a:gd name="T31" fmla="*/ 162 h 17"/>
                  <a:gd name="T32" fmla="*/ 891 w 30"/>
                  <a:gd name="T33" fmla="*/ 243 h 17"/>
                  <a:gd name="T34" fmla="*/ 1134 w 30"/>
                  <a:gd name="T35" fmla="*/ 0 h 1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30" h="17">
                    <a:moveTo>
                      <a:pt x="14" y="0"/>
                    </a:moveTo>
                    <a:cubicBezTo>
                      <a:pt x="16" y="0"/>
                      <a:pt x="17" y="2"/>
                      <a:pt x="18" y="3"/>
                    </a:cubicBezTo>
                    <a:cubicBezTo>
                      <a:pt x="18" y="2"/>
                      <a:pt x="19" y="1"/>
                      <a:pt x="21" y="1"/>
                    </a:cubicBezTo>
                    <a:cubicBezTo>
                      <a:pt x="23" y="1"/>
                      <a:pt x="24" y="2"/>
                      <a:pt x="25" y="5"/>
                    </a:cubicBezTo>
                    <a:cubicBezTo>
                      <a:pt x="26" y="7"/>
                      <a:pt x="27" y="9"/>
                      <a:pt x="30" y="10"/>
                    </a:cubicBezTo>
                    <a:cubicBezTo>
                      <a:pt x="30" y="13"/>
                      <a:pt x="29" y="16"/>
                      <a:pt x="26" y="16"/>
                    </a:cubicBezTo>
                    <a:cubicBezTo>
                      <a:pt x="24" y="16"/>
                      <a:pt x="23" y="15"/>
                      <a:pt x="23" y="15"/>
                    </a:cubicBezTo>
                    <a:cubicBezTo>
                      <a:pt x="22" y="16"/>
                      <a:pt x="21" y="17"/>
                      <a:pt x="19" y="17"/>
                    </a:cubicBezTo>
                    <a:cubicBezTo>
                      <a:pt x="17" y="17"/>
                      <a:pt x="16" y="16"/>
                      <a:pt x="15" y="15"/>
                    </a:cubicBezTo>
                    <a:cubicBezTo>
                      <a:pt x="14" y="17"/>
                      <a:pt x="13" y="17"/>
                      <a:pt x="11" y="17"/>
                    </a:cubicBezTo>
                    <a:cubicBezTo>
                      <a:pt x="9" y="17"/>
                      <a:pt x="8" y="16"/>
                      <a:pt x="7" y="15"/>
                    </a:cubicBezTo>
                    <a:cubicBezTo>
                      <a:pt x="6" y="15"/>
                      <a:pt x="6" y="16"/>
                      <a:pt x="5" y="16"/>
                    </a:cubicBezTo>
                    <a:cubicBezTo>
                      <a:pt x="2" y="16"/>
                      <a:pt x="0" y="10"/>
                      <a:pt x="0" y="8"/>
                    </a:cubicBezTo>
                    <a:cubicBezTo>
                      <a:pt x="0" y="7"/>
                      <a:pt x="1" y="5"/>
                      <a:pt x="3" y="5"/>
                    </a:cubicBezTo>
                    <a:cubicBezTo>
                      <a:pt x="4" y="5"/>
                      <a:pt x="5" y="6"/>
                      <a:pt x="5" y="6"/>
                    </a:cubicBezTo>
                    <a:cubicBezTo>
                      <a:pt x="5" y="5"/>
                      <a:pt x="5" y="2"/>
                      <a:pt x="8" y="2"/>
                    </a:cubicBezTo>
                    <a:cubicBezTo>
                      <a:pt x="9" y="2"/>
                      <a:pt x="10" y="3"/>
                      <a:pt x="11" y="3"/>
                    </a:cubicBezTo>
                    <a:cubicBezTo>
                      <a:pt x="11" y="2"/>
                      <a:pt x="12" y="0"/>
                      <a:pt x="1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3162" name="Freeform 288">
                <a:extLst>
                  <a:ext uri="{FF2B5EF4-FFF2-40B4-BE49-F238E27FC236}">
                    <a16:creationId xmlns:a16="http://schemas.microsoft.com/office/drawing/2014/main" id="{528751C1-13D3-8EFE-D5EB-31B3AD52360A}"/>
                  </a:ext>
                </a:extLst>
              </p:cNvPr>
              <p:cNvSpPr>
                <a:spLocks/>
              </p:cNvSpPr>
              <p:nvPr/>
            </p:nvSpPr>
            <p:spPr bwMode="auto">
              <a:xfrm>
                <a:off x="18771" y="892"/>
                <a:ext cx="108" cy="210"/>
              </a:xfrm>
              <a:custGeom>
                <a:avLst/>
                <a:gdLst>
                  <a:gd name="T0" fmla="*/ 1215 w 36"/>
                  <a:gd name="T1" fmla="*/ 3726 h 70"/>
                  <a:gd name="T2" fmla="*/ 0 w 36"/>
                  <a:gd name="T3" fmla="*/ 5022 h 70"/>
                  <a:gd name="T4" fmla="*/ 0 w 36"/>
                  <a:gd name="T5" fmla="*/ 5589 h 70"/>
                  <a:gd name="T6" fmla="*/ 162 w 36"/>
                  <a:gd name="T7" fmla="*/ 5508 h 70"/>
                  <a:gd name="T8" fmla="*/ 405 w 36"/>
                  <a:gd name="T9" fmla="*/ 5670 h 70"/>
                  <a:gd name="T10" fmla="*/ 648 w 36"/>
                  <a:gd name="T11" fmla="*/ 5346 h 70"/>
                  <a:gd name="T12" fmla="*/ 891 w 36"/>
                  <a:gd name="T13" fmla="*/ 5508 h 70"/>
                  <a:gd name="T14" fmla="*/ 1215 w 36"/>
                  <a:gd name="T15" fmla="*/ 5184 h 70"/>
                  <a:gd name="T16" fmla="*/ 1539 w 36"/>
                  <a:gd name="T17" fmla="*/ 5427 h 70"/>
                  <a:gd name="T18" fmla="*/ 1782 w 36"/>
                  <a:gd name="T19" fmla="*/ 5265 h 70"/>
                  <a:gd name="T20" fmla="*/ 2187 w 36"/>
                  <a:gd name="T21" fmla="*/ 5589 h 70"/>
                  <a:gd name="T22" fmla="*/ 2754 w 36"/>
                  <a:gd name="T23" fmla="*/ 5265 h 70"/>
                  <a:gd name="T24" fmla="*/ 2916 w 36"/>
                  <a:gd name="T25" fmla="*/ 5265 h 70"/>
                  <a:gd name="T26" fmla="*/ 1782 w 36"/>
                  <a:gd name="T27" fmla="*/ 3726 h 70"/>
                  <a:gd name="T28" fmla="*/ 1863 w 36"/>
                  <a:gd name="T29" fmla="*/ 2430 h 70"/>
                  <a:gd name="T30" fmla="*/ 1701 w 36"/>
                  <a:gd name="T31" fmla="*/ 2349 h 70"/>
                  <a:gd name="T32" fmla="*/ 1701 w 36"/>
                  <a:gd name="T33" fmla="*/ 2187 h 70"/>
                  <a:gd name="T34" fmla="*/ 1944 w 36"/>
                  <a:gd name="T35" fmla="*/ 1944 h 70"/>
                  <a:gd name="T36" fmla="*/ 1863 w 36"/>
                  <a:gd name="T37" fmla="*/ 1377 h 70"/>
                  <a:gd name="T38" fmla="*/ 1944 w 36"/>
                  <a:gd name="T39" fmla="*/ 1215 h 70"/>
                  <a:gd name="T40" fmla="*/ 2511 w 36"/>
                  <a:gd name="T41" fmla="*/ 1458 h 70"/>
                  <a:gd name="T42" fmla="*/ 2754 w 36"/>
                  <a:gd name="T43" fmla="*/ 1215 h 70"/>
                  <a:gd name="T44" fmla="*/ 2592 w 36"/>
                  <a:gd name="T45" fmla="*/ 891 h 70"/>
                  <a:gd name="T46" fmla="*/ 1944 w 36"/>
                  <a:gd name="T47" fmla="*/ 1053 h 70"/>
                  <a:gd name="T48" fmla="*/ 1863 w 36"/>
                  <a:gd name="T49" fmla="*/ 891 h 70"/>
                  <a:gd name="T50" fmla="*/ 2025 w 36"/>
                  <a:gd name="T51" fmla="*/ 324 h 70"/>
                  <a:gd name="T52" fmla="*/ 1782 w 36"/>
                  <a:gd name="T53" fmla="*/ 81 h 70"/>
                  <a:gd name="T54" fmla="*/ 1539 w 36"/>
                  <a:gd name="T55" fmla="*/ 243 h 70"/>
                  <a:gd name="T56" fmla="*/ 1620 w 36"/>
                  <a:gd name="T57" fmla="*/ 891 h 70"/>
                  <a:gd name="T58" fmla="*/ 1458 w 36"/>
                  <a:gd name="T59" fmla="*/ 972 h 70"/>
                  <a:gd name="T60" fmla="*/ 891 w 36"/>
                  <a:gd name="T61" fmla="*/ 810 h 70"/>
                  <a:gd name="T62" fmla="*/ 648 w 36"/>
                  <a:gd name="T63" fmla="*/ 1053 h 70"/>
                  <a:gd name="T64" fmla="*/ 810 w 36"/>
                  <a:gd name="T65" fmla="*/ 1296 h 70"/>
                  <a:gd name="T66" fmla="*/ 1458 w 36"/>
                  <a:gd name="T67" fmla="*/ 1215 h 70"/>
                  <a:gd name="T68" fmla="*/ 1539 w 36"/>
                  <a:gd name="T69" fmla="*/ 1296 h 70"/>
                  <a:gd name="T70" fmla="*/ 1377 w 36"/>
                  <a:gd name="T71" fmla="*/ 1944 h 70"/>
                  <a:gd name="T72" fmla="*/ 1539 w 36"/>
                  <a:gd name="T73" fmla="*/ 2187 h 70"/>
                  <a:gd name="T74" fmla="*/ 1539 w 36"/>
                  <a:gd name="T75" fmla="*/ 2349 h 70"/>
                  <a:gd name="T76" fmla="*/ 1377 w 36"/>
                  <a:gd name="T77" fmla="*/ 2430 h 70"/>
                  <a:gd name="T78" fmla="*/ 1215 w 36"/>
                  <a:gd name="T79" fmla="*/ 3726 h 7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6" h="70">
                    <a:moveTo>
                      <a:pt x="15" y="46"/>
                    </a:moveTo>
                    <a:cubicBezTo>
                      <a:pt x="11" y="46"/>
                      <a:pt x="0" y="51"/>
                      <a:pt x="0" y="62"/>
                    </a:cubicBezTo>
                    <a:cubicBezTo>
                      <a:pt x="0" y="65"/>
                      <a:pt x="0" y="68"/>
                      <a:pt x="0" y="69"/>
                    </a:cubicBezTo>
                    <a:cubicBezTo>
                      <a:pt x="1" y="69"/>
                      <a:pt x="1" y="68"/>
                      <a:pt x="2" y="68"/>
                    </a:cubicBezTo>
                    <a:cubicBezTo>
                      <a:pt x="3" y="68"/>
                      <a:pt x="4" y="69"/>
                      <a:pt x="5" y="70"/>
                    </a:cubicBezTo>
                    <a:cubicBezTo>
                      <a:pt x="5" y="68"/>
                      <a:pt x="5" y="66"/>
                      <a:pt x="8" y="66"/>
                    </a:cubicBezTo>
                    <a:cubicBezTo>
                      <a:pt x="9" y="66"/>
                      <a:pt x="10" y="67"/>
                      <a:pt x="11" y="68"/>
                    </a:cubicBezTo>
                    <a:cubicBezTo>
                      <a:pt x="11" y="65"/>
                      <a:pt x="13" y="64"/>
                      <a:pt x="15" y="64"/>
                    </a:cubicBezTo>
                    <a:cubicBezTo>
                      <a:pt x="16" y="64"/>
                      <a:pt x="18" y="66"/>
                      <a:pt x="19" y="67"/>
                    </a:cubicBezTo>
                    <a:cubicBezTo>
                      <a:pt x="19" y="65"/>
                      <a:pt x="20" y="65"/>
                      <a:pt x="22" y="65"/>
                    </a:cubicBezTo>
                    <a:cubicBezTo>
                      <a:pt x="25" y="65"/>
                      <a:pt x="26" y="67"/>
                      <a:pt x="27" y="69"/>
                    </a:cubicBezTo>
                    <a:cubicBezTo>
                      <a:pt x="27" y="66"/>
                      <a:pt x="31" y="65"/>
                      <a:pt x="34" y="65"/>
                    </a:cubicBezTo>
                    <a:cubicBezTo>
                      <a:pt x="35" y="65"/>
                      <a:pt x="35" y="65"/>
                      <a:pt x="36" y="65"/>
                    </a:cubicBezTo>
                    <a:cubicBezTo>
                      <a:pt x="36" y="56"/>
                      <a:pt x="31" y="49"/>
                      <a:pt x="22" y="46"/>
                    </a:cubicBezTo>
                    <a:cubicBezTo>
                      <a:pt x="24" y="32"/>
                      <a:pt x="23" y="31"/>
                      <a:pt x="23" y="30"/>
                    </a:cubicBezTo>
                    <a:cubicBezTo>
                      <a:pt x="22" y="30"/>
                      <a:pt x="22" y="29"/>
                      <a:pt x="21" y="29"/>
                    </a:cubicBezTo>
                    <a:cubicBezTo>
                      <a:pt x="21" y="27"/>
                      <a:pt x="21" y="27"/>
                      <a:pt x="21" y="27"/>
                    </a:cubicBezTo>
                    <a:cubicBezTo>
                      <a:pt x="23" y="27"/>
                      <a:pt x="24" y="26"/>
                      <a:pt x="24" y="24"/>
                    </a:cubicBezTo>
                    <a:cubicBezTo>
                      <a:pt x="23" y="17"/>
                      <a:pt x="23" y="17"/>
                      <a:pt x="23" y="17"/>
                    </a:cubicBezTo>
                    <a:cubicBezTo>
                      <a:pt x="23" y="16"/>
                      <a:pt x="23" y="15"/>
                      <a:pt x="24" y="15"/>
                    </a:cubicBezTo>
                    <a:cubicBezTo>
                      <a:pt x="31" y="18"/>
                      <a:pt x="31" y="18"/>
                      <a:pt x="31" y="18"/>
                    </a:cubicBezTo>
                    <a:cubicBezTo>
                      <a:pt x="33" y="18"/>
                      <a:pt x="34" y="17"/>
                      <a:pt x="34" y="15"/>
                    </a:cubicBezTo>
                    <a:cubicBezTo>
                      <a:pt x="35" y="13"/>
                      <a:pt x="33" y="11"/>
                      <a:pt x="32" y="11"/>
                    </a:cubicBezTo>
                    <a:cubicBezTo>
                      <a:pt x="31" y="11"/>
                      <a:pt x="26" y="13"/>
                      <a:pt x="24" y="13"/>
                    </a:cubicBezTo>
                    <a:cubicBezTo>
                      <a:pt x="23" y="13"/>
                      <a:pt x="23" y="12"/>
                      <a:pt x="23" y="11"/>
                    </a:cubicBezTo>
                    <a:cubicBezTo>
                      <a:pt x="23" y="11"/>
                      <a:pt x="25" y="5"/>
                      <a:pt x="25" y="4"/>
                    </a:cubicBezTo>
                    <a:cubicBezTo>
                      <a:pt x="25" y="2"/>
                      <a:pt x="24" y="1"/>
                      <a:pt x="22" y="1"/>
                    </a:cubicBezTo>
                    <a:cubicBezTo>
                      <a:pt x="20" y="0"/>
                      <a:pt x="19" y="2"/>
                      <a:pt x="19" y="3"/>
                    </a:cubicBezTo>
                    <a:cubicBezTo>
                      <a:pt x="19" y="4"/>
                      <a:pt x="20" y="11"/>
                      <a:pt x="20" y="11"/>
                    </a:cubicBezTo>
                    <a:cubicBezTo>
                      <a:pt x="20" y="12"/>
                      <a:pt x="19" y="12"/>
                      <a:pt x="18" y="12"/>
                    </a:cubicBezTo>
                    <a:cubicBezTo>
                      <a:pt x="17" y="12"/>
                      <a:pt x="12" y="10"/>
                      <a:pt x="11" y="10"/>
                    </a:cubicBezTo>
                    <a:cubicBezTo>
                      <a:pt x="9" y="10"/>
                      <a:pt x="8" y="11"/>
                      <a:pt x="8" y="13"/>
                    </a:cubicBezTo>
                    <a:cubicBezTo>
                      <a:pt x="8" y="15"/>
                      <a:pt x="9" y="16"/>
                      <a:pt x="10" y="16"/>
                    </a:cubicBezTo>
                    <a:cubicBezTo>
                      <a:pt x="11" y="16"/>
                      <a:pt x="18" y="15"/>
                      <a:pt x="18" y="15"/>
                    </a:cubicBezTo>
                    <a:cubicBezTo>
                      <a:pt x="19" y="15"/>
                      <a:pt x="19" y="16"/>
                      <a:pt x="19" y="16"/>
                    </a:cubicBezTo>
                    <a:cubicBezTo>
                      <a:pt x="19" y="16"/>
                      <a:pt x="17" y="23"/>
                      <a:pt x="17" y="24"/>
                    </a:cubicBezTo>
                    <a:cubicBezTo>
                      <a:pt x="17" y="25"/>
                      <a:pt x="18" y="27"/>
                      <a:pt x="19" y="27"/>
                    </a:cubicBezTo>
                    <a:cubicBezTo>
                      <a:pt x="19" y="29"/>
                      <a:pt x="19" y="29"/>
                      <a:pt x="19" y="29"/>
                    </a:cubicBezTo>
                    <a:cubicBezTo>
                      <a:pt x="18" y="29"/>
                      <a:pt x="17" y="29"/>
                      <a:pt x="17" y="30"/>
                    </a:cubicBezTo>
                    <a:cubicBezTo>
                      <a:pt x="17" y="30"/>
                      <a:pt x="16" y="31"/>
                      <a:pt x="15" y="4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gr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86">
            <a:extLst>
              <a:ext uri="{FF2B5EF4-FFF2-40B4-BE49-F238E27FC236}">
                <a16:creationId xmlns:a16="http://schemas.microsoft.com/office/drawing/2014/main" id="{D6928FFE-6774-1542-8A19-B77941637A42}"/>
              </a:ext>
            </a:extLst>
          </p:cNvPr>
          <p:cNvSpPr>
            <a:spLocks noChangeArrowheads="1"/>
          </p:cNvSpPr>
          <p:nvPr/>
        </p:nvSpPr>
        <p:spPr bwMode="auto">
          <a:xfrm>
            <a:off x="-11113" y="41275"/>
            <a:ext cx="11045826" cy="1881188"/>
          </a:xfrm>
          <a:prstGeom prst="rect">
            <a:avLst/>
          </a:prstGeom>
          <a:noFill/>
          <a:ln>
            <a:noFill/>
          </a:ln>
          <a:extLst>
            <a:ext uri="{909E8E84-426E-40dd-AFC4-6F175D3DCCD1}"/>
            <a:ext uri="{91240B29-F687-4f45-9708-019B960494DF}"/>
          </a:extLst>
        </p:spPr>
        <p:txBody>
          <a:bodyPr lIns="762693" tIns="720668" rIns="0" bIns="0"/>
          <a:lstStyle/>
          <a:p>
            <a:pPr defTabSz="609874">
              <a:lnSpc>
                <a:spcPts val="3390"/>
              </a:lnSpc>
              <a:defRPr/>
            </a:pPr>
            <a:r>
              <a:rPr lang="en-US" sz="2260" cap="all" spc="565" dirty="0" err="1">
                <a:latin typeface="Times New Roman" charset="0"/>
                <a:ea typeface="ＭＳ Ｐゴシック" charset="0"/>
              </a:rPr>
              <a:t>University of copenhagen</a:t>
            </a:r>
            <a:r>
              <a:rPr lang="en-US" sz="2260" cap="all" spc="565" dirty="0">
                <a:latin typeface="Times New Roman" charset="0"/>
                <a:ea typeface="ＭＳ Ｐゴシック" charset="0"/>
              </a:rPr>
              <a:t> </a:t>
            </a:r>
          </a:p>
          <a:p>
            <a:pPr defTabSz="609874">
              <a:lnSpc>
                <a:spcPts val="3390"/>
              </a:lnSpc>
              <a:defRPr/>
            </a:pPr>
            <a:r>
              <a:rPr lang="en-US" sz="1836" cap="all" spc="565" dirty="0" err="1">
                <a:latin typeface="Times New Roman" charset="0"/>
                <a:ea typeface="ＭＳ Ｐゴシック" charset="0"/>
              </a:rPr>
              <a:t>department of xxxxxxxxxxxxxxx</a:t>
            </a:r>
            <a:endParaRPr lang="en-US" sz="1977" cap="all" spc="565" dirty="0">
              <a:latin typeface="Times New Roman" charset="0"/>
              <a:ea typeface="ＭＳ Ｐゴシック" charset="0"/>
            </a:endParaRPr>
          </a:p>
        </p:txBody>
      </p:sp>
      <p:grpSp>
        <p:nvGrpSpPr>
          <p:cNvPr id="5122" name="Group 3">
            <a:extLst>
              <a:ext uri="{FF2B5EF4-FFF2-40B4-BE49-F238E27FC236}">
                <a16:creationId xmlns:a16="http://schemas.microsoft.com/office/drawing/2014/main" id="{E38D324E-2B61-3A54-8672-951012E979D2}"/>
              </a:ext>
            </a:extLst>
          </p:cNvPr>
          <p:cNvGrpSpPr>
            <a:grpSpLocks/>
          </p:cNvGrpSpPr>
          <p:nvPr/>
        </p:nvGrpSpPr>
        <p:grpSpPr bwMode="auto">
          <a:xfrm>
            <a:off x="0" y="808038"/>
            <a:ext cx="21374100" cy="2443162"/>
            <a:chOff x="0" y="808014"/>
            <a:chExt cx="21374100" cy="2443163"/>
          </a:xfrm>
        </p:grpSpPr>
        <p:sp>
          <p:nvSpPr>
            <p:cNvPr id="5" name="Rectangle 289">
              <a:extLst>
                <a:ext uri="{FF2B5EF4-FFF2-40B4-BE49-F238E27FC236}">
                  <a16:creationId xmlns:a16="http://schemas.microsoft.com/office/drawing/2014/main" id="{566970C4-FE28-A14A-80CB-E97D46B0FC22}"/>
                </a:ext>
              </a:extLst>
            </p:cNvPr>
            <p:cNvSpPr>
              <a:spLocks noChangeArrowheads="1"/>
            </p:cNvSpPr>
            <p:nvPr/>
          </p:nvSpPr>
          <p:spPr bwMode="auto">
            <a:xfrm>
              <a:off x="0" y="3076552"/>
              <a:ext cx="21374100" cy="12700"/>
            </a:xfrm>
            <a:prstGeom prst="rect">
              <a:avLst/>
            </a:prstGeom>
            <a:solidFill>
              <a:srgbClr val="720012"/>
            </a:solidFill>
            <a:ln>
              <a:noFill/>
            </a:ln>
          </p:spPr>
          <p:txBody>
            <a:bodyPr/>
            <a:lstStyle>
              <a:lvl1pPr eaLnBrk="0" hangingPunct="0">
                <a:defRPr sz="2300">
                  <a:solidFill>
                    <a:schemeClr val="tx1"/>
                  </a:solidFill>
                  <a:latin typeface="Times New Roman" charset="0"/>
                  <a:ea typeface="ＭＳ Ｐゴシック" charset="-128"/>
                </a:defRPr>
              </a:lvl1pPr>
              <a:lvl2pPr marL="742950" indent="-285750" eaLnBrk="0" hangingPunct="0">
                <a:defRPr sz="2300">
                  <a:solidFill>
                    <a:schemeClr val="tx1"/>
                  </a:solidFill>
                  <a:latin typeface="Times New Roman" charset="0"/>
                  <a:ea typeface="ＭＳ Ｐゴシック" charset="-128"/>
                </a:defRPr>
              </a:lvl2pPr>
              <a:lvl3pPr marL="1143000" indent="-228600" eaLnBrk="0" hangingPunct="0">
                <a:defRPr sz="2300">
                  <a:solidFill>
                    <a:schemeClr val="tx1"/>
                  </a:solidFill>
                  <a:latin typeface="Times New Roman" charset="0"/>
                  <a:ea typeface="ＭＳ Ｐゴシック" charset="-128"/>
                </a:defRPr>
              </a:lvl3pPr>
              <a:lvl4pPr marL="1600200" indent="-228600" eaLnBrk="0" hangingPunct="0">
                <a:defRPr sz="2300">
                  <a:solidFill>
                    <a:schemeClr val="tx1"/>
                  </a:solidFill>
                  <a:latin typeface="Times New Roman" charset="0"/>
                  <a:ea typeface="ＭＳ Ｐゴシック" charset="-128"/>
                </a:defRPr>
              </a:lvl4pPr>
              <a:lvl5pPr marL="2057400" indent="-228600" eaLnBrk="0" hangingPunct="0">
                <a:defRPr sz="23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3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3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3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300">
                  <a:solidFill>
                    <a:schemeClr val="tx1"/>
                  </a:solidFill>
                  <a:latin typeface="Times New Roman" charset="0"/>
                  <a:ea typeface="ＭＳ Ｐゴシック" charset="-128"/>
                </a:defRPr>
              </a:lvl9pPr>
            </a:lstStyle>
            <a:p>
              <a:pPr eaLnBrk="1" hangingPunct="1">
                <a:defRPr/>
              </a:pPr>
              <a:endParaRPr lang="en-US" altLang="en-US" sz="1624"/>
            </a:p>
          </p:txBody>
        </p:sp>
        <p:grpSp>
          <p:nvGrpSpPr>
            <p:cNvPr id="5124" name="Group 205">
              <a:extLst>
                <a:ext uri="{FF2B5EF4-FFF2-40B4-BE49-F238E27FC236}">
                  <a16:creationId xmlns:a16="http://schemas.microsoft.com/office/drawing/2014/main" id="{642144EF-F1F7-785B-31D2-0E9B9CACA0FF}"/>
                </a:ext>
              </a:extLst>
            </p:cNvPr>
            <p:cNvGrpSpPr>
              <a:grpSpLocks/>
            </p:cNvGrpSpPr>
            <p:nvPr/>
          </p:nvGrpSpPr>
          <p:grpSpPr bwMode="auto">
            <a:xfrm>
              <a:off x="18468676" y="808014"/>
              <a:ext cx="1763258" cy="2443163"/>
              <a:chOff x="17591" y="647"/>
              <a:chExt cx="1569" cy="2174"/>
            </a:xfrm>
          </p:grpSpPr>
          <p:sp>
            <p:nvSpPr>
              <p:cNvPr id="5125" name="Oval 206">
                <a:extLst>
                  <a:ext uri="{FF2B5EF4-FFF2-40B4-BE49-F238E27FC236}">
                    <a16:creationId xmlns:a16="http://schemas.microsoft.com/office/drawing/2014/main" id="{9306DA1A-4867-2B95-9712-E841E07350CC}"/>
                  </a:ext>
                </a:extLst>
              </p:cNvPr>
              <p:cNvSpPr>
                <a:spLocks noChangeArrowheads="1"/>
              </p:cNvSpPr>
              <p:nvPr/>
            </p:nvSpPr>
            <p:spPr bwMode="auto">
              <a:xfrm>
                <a:off x="17995" y="647"/>
                <a:ext cx="1165" cy="1168"/>
              </a:xfrm>
              <a:prstGeom prst="ellipse">
                <a:avLst/>
              </a:prstGeom>
              <a:solidFill>
                <a:srgbClr val="72001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5126" name="Oval 207">
                <a:extLst>
                  <a:ext uri="{FF2B5EF4-FFF2-40B4-BE49-F238E27FC236}">
                    <a16:creationId xmlns:a16="http://schemas.microsoft.com/office/drawing/2014/main" id="{052FFFD4-02CF-FD54-F90D-FE91BA28187E}"/>
                  </a:ext>
                </a:extLst>
              </p:cNvPr>
              <p:cNvSpPr>
                <a:spLocks noChangeArrowheads="1"/>
              </p:cNvSpPr>
              <p:nvPr/>
            </p:nvSpPr>
            <p:spPr bwMode="auto">
              <a:xfrm>
                <a:off x="17591" y="1805"/>
                <a:ext cx="554" cy="554"/>
              </a:xfrm>
              <a:prstGeom prst="ellipse">
                <a:avLst/>
              </a:prstGeom>
              <a:solidFill>
                <a:srgbClr val="72001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5127" name="Oval 208">
                <a:extLst>
                  <a:ext uri="{FF2B5EF4-FFF2-40B4-BE49-F238E27FC236}">
                    <a16:creationId xmlns:a16="http://schemas.microsoft.com/office/drawing/2014/main" id="{D695B7B8-814F-B061-FF7B-D9F6005ADED4}"/>
                  </a:ext>
                </a:extLst>
              </p:cNvPr>
              <p:cNvSpPr>
                <a:spLocks noChangeArrowheads="1"/>
              </p:cNvSpPr>
              <p:nvPr/>
            </p:nvSpPr>
            <p:spPr bwMode="auto">
              <a:xfrm>
                <a:off x="18433" y="2533"/>
                <a:ext cx="291" cy="288"/>
              </a:xfrm>
              <a:prstGeom prst="ellipse">
                <a:avLst/>
              </a:prstGeom>
              <a:solidFill>
                <a:srgbClr val="72001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5128" name="Rectangle 209">
                <a:extLst>
                  <a:ext uri="{FF2B5EF4-FFF2-40B4-BE49-F238E27FC236}">
                    <a16:creationId xmlns:a16="http://schemas.microsoft.com/office/drawing/2014/main" id="{AF119694-0949-C1C1-2B77-503C80C2E644}"/>
                  </a:ext>
                </a:extLst>
              </p:cNvPr>
              <p:cNvSpPr>
                <a:spLocks noChangeArrowheads="1"/>
              </p:cNvSpPr>
              <p:nvPr/>
            </p:nvSpPr>
            <p:spPr bwMode="auto">
              <a:xfrm>
                <a:off x="19043" y="1006"/>
                <a:ext cx="1" cy="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5129" name="Rectangle 210">
                <a:extLst>
                  <a:ext uri="{FF2B5EF4-FFF2-40B4-BE49-F238E27FC236}">
                    <a16:creationId xmlns:a16="http://schemas.microsoft.com/office/drawing/2014/main" id="{AEFB8351-256E-595A-B557-F9EB4CC8D805}"/>
                  </a:ext>
                </a:extLst>
              </p:cNvPr>
              <p:cNvSpPr>
                <a:spLocks noChangeArrowheads="1"/>
              </p:cNvSpPr>
              <p:nvPr/>
            </p:nvSpPr>
            <p:spPr bwMode="auto">
              <a:xfrm>
                <a:off x="18319" y="1690"/>
                <a:ext cx="1" cy="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5130" name="Rectangle 211">
                <a:extLst>
                  <a:ext uri="{FF2B5EF4-FFF2-40B4-BE49-F238E27FC236}">
                    <a16:creationId xmlns:a16="http://schemas.microsoft.com/office/drawing/2014/main" id="{B3103111-9793-317C-4064-C90865A16CE8}"/>
                  </a:ext>
                </a:extLst>
              </p:cNvPr>
              <p:cNvSpPr>
                <a:spLocks noChangeArrowheads="1"/>
              </p:cNvSpPr>
              <p:nvPr/>
            </p:nvSpPr>
            <p:spPr bwMode="auto">
              <a:xfrm>
                <a:off x="18995" y="931"/>
                <a:ext cx="1" cy="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5131" name="Rectangle 212">
                <a:extLst>
                  <a:ext uri="{FF2B5EF4-FFF2-40B4-BE49-F238E27FC236}">
                    <a16:creationId xmlns:a16="http://schemas.microsoft.com/office/drawing/2014/main" id="{B1EC30E2-69A8-792B-0BB4-53DFBBD0211C}"/>
                  </a:ext>
                </a:extLst>
              </p:cNvPr>
              <p:cNvSpPr>
                <a:spLocks noChangeArrowheads="1"/>
              </p:cNvSpPr>
              <p:nvPr/>
            </p:nvSpPr>
            <p:spPr bwMode="auto">
              <a:xfrm>
                <a:off x="18490" y="1752"/>
                <a:ext cx="1" cy="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5132" name="Rectangle 213">
                <a:extLst>
                  <a:ext uri="{FF2B5EF4-FFF2-40B4-BE49-F238E27FC236}">
                    <a16:creationId xmlns:a16="http://schemas.microsoft.com/office/drawing/2014/main" id="{AA5408FA-7894-E275-847A-4E25FA049A70}"/>
                  </a:ext>
                </a:extLst>
              </p:cNvPr>
              <p:cNvSpPr>
                <a:spLocks noChangeArrowheads="1"/>
              </p:cNvSpPr>
              <p:nvPr/>
            </p:nvSpPr>
            <p:spPr bwMode="auto">
              <a:xfrm>
                <a:off x="18490" y="1752"/>
                <a:ext cx="1" cy="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5133" name="Freeform 214">
                <a:extLst>
                  <a:ext uri="{FF2B5EF4-FFF2-40B4-BE49-F238E27FC236}">
                    <a16:creationId xmlns:a16="http://schemas.microsoft.com/office/drawing/2014/main" id="{809E948A-BBE1-B82C-98DC-095A95E07530}"/>
                  </a:ext>
                </a:extLst>
              </p:cNvPr>
              <p:cNvSpPr>
                <a:spLocks/>
              </p:cNvSpPr>
              <p:nvPr/>
            </p:nvSpPr>
            <p:spPr bwMode="auto">
              <a:xfrm>
                <a:off x="18950" y="1180"/>
                <a:ext cx="48" cy="42"/>
              </a:xfrm>
              <a:custGeom>
                <a:avLst/>
                <a:gdLst>
                  <a:gd name="T0" fmla="*/ 162 w 16"/>
                  <a:gd name="T1" fmla="*/ 729 h 14"/>
                  <a:gd name="T2" fmla="*/ 162 w 16"/>
                  <a:gd name="T3" fmla="*/ 648 h 14"/>
                  <a:gd name="T4" fmla="*/ 324 w 16"/>
                  <a:gd name="T5" fmla="*/ 486 h 14"/>
                  <a:gd name="T6" fmla="*/ 567 w 16"/>
                  <a:gd name="T7" fmla="*/ 486 h 14"/>
                  <a:gd name="T8" fmla="*/ 567 w 16"/>
                  <a:gd name="T9" fmla="*/ 810 h 14"/>
                  <a:gd name="T10" fmla="*/ 729 w 16"/>
                  <a:gd name="T11" fmla="*/ 810 h 14"/>
                  <a:gd name="T12" fmla="*/ 729 w 16"/>
                  <a:gd name="T13" fmla="*/ 486 h 14"/>
                  <a:gd name="T14" fmla="*/ 1134 w 16"/>
                  <a:gd name="T15" fmla="*/ 405 h 14"/>
                  <a:gd name="T16" fmla="*/ 1134 w 16"/>
                  <a:gd name="T17" fmla="*/ 486 h 14"/>
                  <a:gd name="T18" fmla="*/ 1215 w 16"/>
                  <a:gd name="T19" fmla="*/ 810 h 14"/>
                  <a:gd name="T20" fmla="*/ 891 w 16"/>
                  <a:gd name="T21" fmla="*/ 1053 h 14"/>
                  <a:gd name="T22" fmla="*/ 891 w 16"/>
                  <a:gd name="T23" fmla="*/ 1134 h 14"/>
                  <a:gd name="T24" fmla="*/ 1296 w 16"/>
                  <a:gd name="T25" fmla="*/ 1134 h 14"/>
                  <a:gd name="T26" fmla="*/ 1215 w 16"/>
                  <a:gd name="T27" fmla="*/ 0 h 14"/>
                  <a:gd name="T28" fmla="*/ 1134 w 16"/>
                  <a:gd name="T29" fmla="*/ 0 h 14"/>
                  <a:gd name="T30" fmla="*/ 1134 w 16"/>
                  <a:gd name="T31" fmla="*/ 0 h 14"/>
                  <a:gd name="T32" fmla="*/ 891 w 16"/>
                  <a:gd name="T33" fmla="*/ 162 h 14"/>
                  <a:gd name="T34" fmla="*/ 324 w 16"/>
                  <a:gd name="T35" fmla="*/ 243 h 14"/>
                  <a:gd name="T36" fmla="*/ 81 w 16"/>
                  <a:gd name="T37" fmla="*/ 162 h 14"/>
                  <a:gd name="T38" fmla="*/ 81 w 16"/>
                  <a:gd name="T39" fmla="*/ 81 h 14"/>
                  <a:gd name="T40" fmla="*/ 0 w 16"/>
                  <a:gd name="T41" fmla="*/ 81 h 14"/>
                  <a:gd name="T42" fmla="*/ 0 w 16"/>
                  <a:gd name="T43" fmla="*/ 729 h 14"/>
                  <a:gd name="T44" fmla="*/ 162 w 16"/>
                  <a:gd name="T45" fmla="*/ 729 h 1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16" h="14">
                    <a:moveTo>
                      <a:pt x="2" y="9"/>
                    </a:moveTo>
                    <a:cubicBezTo>
                      <a:pt x="2" y="9"/>
                      <a:pt x="2" y="9"/>
                      <a:pt x="2" y="8"/>
                    </a:cubicBezTo>
                    <a:cubicBezTo>
                      <a:pt x="2" y="7"/>
                      <a:pt x="2" y="6"/>
                      <a:pt x="4" y="6"/>
                    </a:cubicBezTo>
                    <a:cubicBezTo>
                      <a:pt x="5" y="6"/>
                      <a:pt x="7" y="6"/>
                      <a:pt x="7" y="6"/>
                    </a:cubicBezTo>
                    <a:cubicBezTo>
                      <a:pt x="7" y="10"/>
                      <a:pt x="7" y="10"/>
                      <a:pt x="7" y="10"/>
                    </a:cubicBezTo>
                    <a:cubicBezTo>
                      <a:pt x="8" y="11"/>
                      <a:pt x="9" y="10"/>
                      <a:pt x="9" y="10"/>
                    </a:cubicBezTo>
                    <a:cubicBezTo>
                      <a:pt x="9" y="6"/>
                      <a:pt x="9" y="6"/>
                      <a:pt x="9" y="6"/>
                    </a:cubicBezTo>
                    <a:cubicBezTo>
                      <a:pt x="9" y="6"/>
                      <a:pt x="13" y="5"/>
                      <a:pt x="14" y="5"/>
                    </a:cubicBezTo>
                    <a:cubicBezTo>
                      <a:pt x="14" y="5"/>
                      <a:pt x="14" y="5"/>
                      <a:pt x="14" y="6"/>
                    </a:cubicBezTo>
                    <a:cubicBezTo>
                      <a:pt x="15" y="7"/>
                      <a:pt x="15" y="8"/>
                      <a:pt x="15" y="10"/>
                    </a:cubicBezTo>
                    <a:cubicBezTo>
                      <a:pt x="15" y="12"/>
                      <a:pt x="12" y="12"/>
                      <a:pt x="11" y="13"/>
                    </a:cubicBezTo>
                    <a:cubicBezTo>
                      <a:pt x="11" y="14"/>
                      <a:pt x="11" y="14"/>
                      <a:pt x="11" y="14"/>
                    </a:cubicBezTo>
                    <a:cubicBezTo>
                      <a:pt x="13" y="14"/>
                      <a:pt x="15" y="14"/>
                      <a:pt x="16" y="14"/>
                    </a:cubicBezTo>
                    <a:cubicBezTo>
                      <a:pt x="16" y="8"/>
                      <a:pt x="16" y="5"/>
                      <a:pt x="15" y="0"/>
                    </a:cubicBezTo>
                    <a:cubicBezTo>
                      <a:pt x="14" y="0"/>
                      <a:pt x="14" y="0"/>
                      <a:pt x="14" y="0"/>
                    </a:cubicBezTo>
                    <a:cubicBezTo>
                      <a:pt x="14" y="0"/>
                      <a:pt x="14" y="0"/>
                      <a:pt x="14" y="0"/>
                    </a:cubicBezTo>
                    <a:cubicBezTo>
                      <a:pt x="14" y="2"/>
                      <a:pt x="13" y="2"/>
                      <a:pt x="11" y="2"/>
                    </a:cubicBezTo>
                    <a:cubicBezTo>
                      <a:pt x="10" y="3"/>
                      <a:pt x="7" y="3"/>
                      <a:pt x="4" y="3"/>
                    </a:cubicBezTo>
                    <a:cubicBezTo>
                      <a:pt x="2" y="3"/>
                      <a:pt x="1" y="3"/>
                      <a:pt x="1" y="2"/>
                    </a:cubicBezTo>
                    <a:cubicBezTo>
                      <a:pt x="1" y="1"/>
                      <a:pt x="1" y="1"/>
                      <a:pt x="1" y="1"/>
                    </a:cubicBezTo>
                    <a:cubicBezTo>
                      <a:pt x="0" y="1"/>
                      <a:pt x="0" y="1"/>
                      <a:pt x="0" y="1"/>
                    </a:cubicBezTo>
                    <a:cubicBezTo>
                      <a:pt x="0" y="4"/>
                      <a:pt x="0" y="6"/>
                      <a:pt x="0" y="9"/>
                    </a:cubicBezTo>
                    <a:cubicBezTo>
                      <a:pt x="1" y="9"/>
                      <a:pt x="1" y="9"/>
                      <a:pt x="2"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34" name="Freeform 215">
                <a:extLst>
                  <a:ext uri="{FF2B5EF4-FFF2-40B4-BE49-F238E27FC236}">
                    <a16:creationId xmlns:a16="http://schemas.microsoft.com/office/drawing/2014/main" id="{9EEDBA7F-7181-08A0-66F3-7F47E9A44567}"/>
                  </a:ext>
                </a:extLst>
              </p:cNvPr>
              <p:cNvSpPr>
                <a:spLocks/>
              </p:cNvSpPr>
              <p:nvPr/>
            </p:nvSpPr>
            <p:spPr bwMode="auto">
              <a:xfrm>
                <a:off x="18259" y="1482"/>
                <a:ext cx="60" cy="51"/>
              </a:xfrm>
              <a:custGeom>
                <a:avLst/>
                <a:gdLst>
                  <a:gd name="T0" fmla="*/ 1134 w 20"/>
                  <a:gd name="T1" fmla="*/ 81 h 17"/>
                  <a:gd name="T2" fmla="*/ 1134 w 20"/>
                  <a:gd name="T3" fmla="*/ 81 h 17"/>
                  <a:gd name="T4" fmla="*/ 1134 w 20"/>
                  <a:gd name="T5" fmla="*/ 405 h 17"/>
                  <a:gd name="T6" fmla="*/ 972 w 20"/>
                  <a:gd name="T7" fmla="*/ 567 h 17"/>
                  <a:gd name="T8" fmla="*/ 729 w 20"/>
                  <a:gd name="T9" fmla="*/ 324 h 17"/>
                  <a:gd name="T10" fmla="*/ 567 w 20"/>
                  <a:gd name="T11" fmla="*/ 405 h 17"/>
                  <a:gd name="T12" fmla="*/ 810 w 20"/>
                  <a:gd name="T13" fmla="*/ 648 h 17"/>
                  <a:gd name="T14" fmla="*/ 567 w 20"/>
                  <a:gd name="T15" fmla="*/ 891 h 17"/>
                  <a:gd name="T16" fmla="*/ 486 w 20"/>
                  <a:gd name="T17" fmla="*/ 891 h 17"/>
                  <a:gd name="T18" fmla="*/ 324 w 20"/>
                  <a:gd name="T19" fmla="*/ 729 h 17"/>
                  <a:gd name="T20" fmla="*/ 324 w 20"/>
                  <a:gd name="T21" fmla="*/ 324 h 17"/>
                  <a:gd name="T22" fmla="*/ 243 w 20"/>
                  <a:gd name="T23" fmla="*/ 243 h 17"/>
                  <a:gd name="T24" fmla="*/ 0 w 20"/>
                  <a:gd name="T25" fmla="*/ 567 h 17"/>
                  <a:gd name="T26" fmla="*/ 729 w 20"/>
                  <a:gd name="T27" fmla="*/ 1377 h 17"/>
                  <a:gd name="T28" fmla="*/ 810 w 20"/>
                  <a:gd name="T29" fmla="*/ 1296 h 17"/>
                  <a:gd name="T30" fmla="*/ 810 w 20"/>
                  <a:gd name="T31" fmla="*/ 1215 h 17"/>
                  <a:gd name="T32" fmla="*/ 891 w 20"/>
                  <a:gd name="T33" fmla="*/ 972 h 17"/>
                  <a:gd name="T34" fmla="*/ 1215 w 20"/>
                  <a:gd name="T35" fmla="*/ 567 h 17"/>
                  <a:gd name="T36" fmla="*/ 1539 w 20"/>
                  <a:gd name="T37" fmla="*/ 486 h 17"/>
                  <a:gd name="T38" fmla="*/ 1620 w 20"/>
                  <a:gd name="T39" fmla="*/ 567 h 17"/>
                  <a:gd name="T40" fmla="*/ 1620 w 20"/>
                  <a:gd name="T41" fmla="*/ 486 h 17"/>
                  <a:gd name="T42" fmla="*/ 1215 w 20"/>
                  <a:gd name="T43" fmla="*/ 0 h 17"/>
                  <a:gd name="T44" fmla="*/ 1134 w 20"/>
                  <a:gd name="T45" fmla="*/ 81 h 1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0" h="17">
                    <a:moveTo>
                      <a:pt x="14" y="1"/>
                    </a:moveTo>
                    <a:cubicBezTo>
                      <a:pt x="14" y="1"/>
                      <a:pt x="14" y="1"/>
                      <a:pt x="14" y="1"/>
                    </a:cubicBezTo>
                    <a:cubicBezTo>
                      <a:pt x="15" y="2"/>
                      <a:pt x="15" y="3"/>
                      <a:pt x="14" y="5"/>
                    </a:cubicBezTo>
                    <a:cubicBezTo>
                      <a:pt x="13" y="5"/>
                      <a:pt x="12" y="7"/>
                      <a:pt x="12" y="7"/>
                    </a:cubicBezTo>
                    <a:cubicBezTo>
                      <a:pt x="11" y="7"/>
                      <a:pt x="9" y="4"/>
                      <a:pt x="9" y="4"/>
                    </a:cubicBezTo>
                    <a:cubicBezTo>
                      <a:pt x="8" y="4"/>
                      <a:pt x="8" y="4"/>
                      <a:pt x="7" y="5"/>
                    </a:cubicBezTo>
                    <a:cubicBezTo>
                      <a:pt x="8" y="5"/>
                      <a:pt x="10" y="8"/>
                      <a:pt x="10" y="8"/>
                    </a:cubicBezTo>
                    <a:cubicBezTo>
                      <a:pt x="7" y="11"/>
                      <a:pt x="7" y="11"/>
                      <a:pt x="7" y="11"/>
                    </a:cubicBezTo>
                    <a:cubicBezTo>
                      <a:pt x="7" y="12"/>
                      <a:pt x="6" y="12"/>
                      <a:pt x="6" y="11"/>
                    </a:cubicBezTo>
                    <a:cubicBezTo>
                      <a:pt x="5" y="11"/>
                      <a:pt x="4" y="10"/>
                      <a:pt x="4" y="9"/>
                    </a:cubicBezTo>
                    <a:cubicBezTo>
                      <a:pt x="2" y="7"/>
                      <a:pt x="4" y="5"/>
                      <a:pt x="4" y="4"/>
                    </a:cubicBezTo>
                    <a:cubicBezTo>
                      <a:pt x="4" y="4"/>
                      <a:pt x="4" y="3"/>
                      <a:pt x="3" y="3"/>
                    </a:cubicBezTo>
                    <a:cubicBezTo>
                      <a:pt x="2" y="4"/>
                      <a:pt x="1" y="6"/>
                      <a:pt x="0" y="7"/>
                    </a:cubicBezTo>
                    <a:cubicBezTo>
                      <a:pt x="4" y="11"/>
                      <a:pt x="6" y="13"/>
                      <a:pt x="9" y="17"/>
                    </a:cubicBezTo>
                    <a:cubicBezTo>
                      <a:pt x="10" y="17"/>
                      <a:pt x="10" y="16"/>
                      <a:pt x="10" y="16"/>
                    </a:cubicBezTo>
                    <a:cubicBezTo>
                      <a:pt x="10" y="16"/>
                      <a:pt x="10" y="16"/>
                      <a:pt x="10" y="15"/>
                    </a:cubicBezTo>
                    <a:cubicBezTo>
                      <a:pt x="9" y="14"/>
                      <a:pt x="9" y="13"/>
                      <a:pt x="11" y="12"/>
                    </a:cubicBezTo>
                    <a:cubicBezTo>
                      <a:pt x="12" y="11"/>
                      <a:pt x="14" y="9"/>
                      <a:pt x="15" y="7"/>
                    </a:cubicBezTo>
                    <a:cubicBezTo>
                      <a:pt x="18" y="5"/>
                      <a:pt x="18" y="5"/>
                      <a:pt x="19" y="6"/>
                    </a:cubicBezTo>
                    <a:cubicBezTo>
                      <a:pt x="19" y="6"/>
                      <a:pt x="19" y="6"/>
                      <a:pt x="20" y="7"/>
                    </a:cubicBezTo>
                    <a:cubicBezTo>
                      <a:pt x="20" y="6"/>
                      <a:pt x="20" y="6"/>
                      <a:pt x="20" y="6"/>
                    </a:cubicBezTo>
                    <a:cubicBezTo>
                      <a:pt x="19" y="4"/>
                      <a:pt x="17" y="2"/>
                      <a:pt x="15" y="0"/>
                    </a:cubicBezTo>
                    <a:cubicBezTo>
                      <a:pt x="14" y="0"/>
                      <a:pt x="14" y="1"/>
                      <a:pt x="1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35" name="Freeform 216">
                <a:extLst>
                  <a:ext uri="{FF2B5EF4-FFF2-40B4-BE49-F238E27FC236}">
                    <a16:creationId xmlns:a16="http://schemas.microsoft.com/office/drawing/2014/main" id="{3AC4F3F9-20B2-07BD-4C3B-5715281E5E18}"/>
                  </a:ext>
                </a:extLst>
              </p:cNvPr>
              <p:cNvSpPr>
                <a:spLocks/>
              </p:cNvSpPr>
              <p:nvPr/>
            </p:nvSpPr>
            <p:spPr bwMode="auto">
              <a:xfrm>
                <a:off x="18947" y="1240"/>
                <a:ext cx="51" cy="57"/>
              </a:xfrm>
              <a:custGeom>
                <a:avLst/>
                <a:gdLst>
                  <a:gd name="T0" fmla="*/ 324 w 17"/>
                  <a:gd name="T1" fmla="*/ 729 h 19"/>
                  <a:gd name="T2" fmla="*/ 1134 w 17"/>
                  <a:gd name="T3" fmla="*/ 486 h 19"/>
                  <a:gd name="T4" fmla="*/ 1296 w 17"/>
                  <a:gd name="T5" fmla="*/ 567 h 19"/>
                  <a:gd name="T6" fmla="*/ 1296 w 17"/>
                  <a:gd name="T7" fmla="*/ 648 h 19"/>
                  <a:gd name="T8" fmla="*/ 1377 w 17"/>
                  <a:gd name="T9" fmla="*/ 648 h 19"/>
                  <a:gd name="T10" fmla="*/ 1377 w 17"/>
                  <a:gd name="T11" fmla="*/ 0 h 19"/>
                  <a:gd name="T12" fmla="*/ 1296 w 17"/>
                  <a:gd name="T13" fmla="*/ 0 h 19"/>
                  <a:gd name="T14" fmla="*/ 1296 w 17"/>
                  <a:gd name="T15" fmla="*/ 81 h 19"/>
                  <a:gd name="T16" fmla="*/ 1053 w 17"/>
                  <a:gd name="T17" fmla="*/ 243 h 19"/>
                  <a:gd name="T18" fmla="*/ 81 w 17"/>
                  <a:gd name="T19" fmla="*/ 486 h 19"/>
                  <a:gd name="T20" fmla="*/ 0 w 17"/>
                  <a:gd name="T21" fmla="*/ 486 h 19"/>
                  <a:gd name="T22" fmla="*/ 81 w 17"/>
                  <a:gd name="T23" fmla="*/ 729 h 19"/>
                  <a:gd name="T24" fmla="*/ 972 w 17"/>
                  <a:gd name="T25" fmla="*/ 1215 h 19"/>
                  <a:gd name="T26" fmla="*/ 1134 w 17"/>
                  <a:gd name="T27" fmla="*/ 1458 h 19"/>
                  <a:gd name="T28" fmla="*/ 1134 w 17"/>
                  <a:gd name="T29" fmla="*/ 1458 h 19"/>
                  <a:gd name="T30" fmla="*/ 1296 w 17"/>
                  <a:gd name="T31" fmla="*/ 1539 h 19"/>
                  <a:gd name="T32" fmla="*/ 1296 w 17"/>
                  <a:gd name="T33" fmla="*/ 972 h 19"/>
                  <a:gd name="T34" fmla="*/ 1215 w 17"/>
                  <a:gd name="T35" fmla="*/ 972 h 19"/>
                  <a:gd name="T36" fmla="*/ 1215 w 17"/>
                  <a:gd name="T37" fmla="*/ 1053 h 19"/>
                  <a:gd name="T38" fmla="*/ 1053 w 17"/>
                  <a:gd name="T39" fmla="*/ 1053 h 19"/>
                  <a:gd name="T40" fmla="*/ 324 w 17"/>
                  <a:gd name="T41" fmla="*/ 729 h 1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7" h="19">
                    <a:moveTo>
                      <a:pt x="4" y="9"/>
                    </a:moveTo>
                    <a:cubicBezTo>
                      <a:pt x="9" y="7"/>
                      <a:pt x="9" y="7"/>
                      <a:pt x="14" y="6"/>
                    </a:cubicBezTo>
                    <a:cubicBezTo>
                      <a:pt x="15" y="6"/>
                      <a:pt x="16" y="6"/>
                      <a:pt x="16" y="7"/>
                    </a:cubicBezTo>
                    <a:cubicBezTo>
                      <a:pt x="16" y="8"/>
                      <a:pt x="16" y="8"/>
                      <a:pt x="16" y="8"/>
                    </a:cubicBezTo>
                    <a:cubicBezTo>
                      <a:pt x="17" y="8"/>
                      <a:pt x="17" y="8"/>
                      <a:pt x="17" y="8"/>
                    </a:cubicBezTo>
                    <a:cubicBezTo>
                      <a:pt x="17" y="5"/>
                      <a:pt x="17" y="3"/>
                      <a:pt x="17" y="0"/>
                    </a:cubicBezTo>
                    <a:cubicBezTo>
                      <a:pt x="16" y="0"/>
                      <a:pt x="16" y="0"/>
                      <a:pt x="16" y="0"/>
                    </a:cubicBezTo>
                    <a:cubicBezTo>
                      <a:pt x="16" y="1"/>
                      <a:pt x="16" y="1"/>
                      <a:pt x="16" y="1"/>
                    </a:cubicBezTo>
                    <a:cubicBezTo>
                      <a:pt x="16" y="2"/>
                      <a:pt x="15" y="3"/>
                      <a:pt x="13" y="3"/>
                    </a:cubicBezTo>
                    <a:cubicBezTo>
                      <a:pt x="12" y="3"/>
                      <a:pt x="1" y="6"/>
                      <a:pt x="1" y="6"/>
                    </a:cubicBezTo>
                    <a:cubicBezTo>
                      <a:pt x="0" y="6"/>
                      <a:pt x="0" y="6"/>
                      <a:pt x="0" y="6"/>
                    </a:cubicBezTo>
                    <a:cubicBezTo>
                      <a:pt x="0" y="7"/>
                      <a:pt x="1" y="8"/>
                      <a:pt x="1" y="9"/>
                    </a:cubicBezTo>
                    <a:cubicBezTo>
                      <a:pt x="5" y="11"/>
                      <a:pt x="10" y="14"/>
                      <a:pt x="12" y="15"/>
                    </a:cubicBezTo>
                    <a:cubicBezTo>
                      <a:pt x="14" y="16"/>
                      <a:pt x="14" y="17"/>
                      <a:pt x="14" y="18"/>
                    </a:cubicBezTo>
                    <a:cubicBezTo>
                      <a:pt x="14" y="18"/>
                      <a:pt x="14" y="18"/>
                      <a:pt x="14" y="18"/>
                    </a:cubicBezTo>
                    <a:cubicBezTo>
                      <a:pt x="15" y="19"/>
                      <a:pt x="15" y="19"/>
                      <a:pt x="16" y="19"/>
                    </a:cubicBezTo>
                    <a:cubicBezTo>
                      <a:pt x="16" y="17"/>
                      <a:pt x="16" y="14"/>
                      <a:pt x="16" y="12"/>
                    </a:cubicBezTo>
                    <a:cubicBezTo>
                      <a:pt x="15" y="12"/>
                      <a:pt x="15" y="12"/>
                      <a:pt x="15" y="12"/>
                    </a:cubicBezTo>
                    <a:cubicBezTo>
                      <a:pt x="15" y="13"/>
                      <a:pt x="15" y="13"/>
                      <a:pt x="15" y="13"/>
                    </a:cubicBezTo>
                    <a:cubicBezTo>
                      <a:pt x="15" y="14"/>
                      <a:pt x="15" y="14"/>
                      <a:pt x="13" y="13"/>
                    </a:cubicBezTo>
                    <a:cubicBezTo>
                      <a:pt x="10" y="12"/>
                      <a:pt x="7" y="10"/>
                      <a:pt x="4"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36" name="Freeform 217">
                <a:extLst>
                  <a:ext uri="{FF2B5EF4-FFF2-40B4-BE49-F238E27FC236}">
                    <a16:creationId xmlns:a16="http://schemas.microsoft.com/office/drawing/2014/main" id="{3B2538C1-C681-D0A8-4974-EF399CDC4FD5}"/>
                  </a:ext>
                </a:extLst>
              </p:cNvPr>
              <p:cNvSpPr>
                <a:spLocks/>
              </p:cNvSpPr>
              <p:nvPr/>
            </p:nvSpPr>
            <p:spPr bwMode="auto">
              <a:xfrm>
                <a:off x="18864" y="961"/>
                <a:ext cx="53" cy="48"/>
              </a:xfrm>
              <a:custGeom>
                <a:avLst/>
                <a:gdLst>
                  <a:gd name="T0" fmla="*/ 0 w 18"/>
                  <a:gd name="T1" fmla="*/ 810 h 16"/>
                  <a:gd name="T2" fmla="*/ 80 w 18"/>
                  <a:gd name="T3" fmla="*/ 729 h 16"/>
                  <a:gd name="T4" fmla="*/ 156 w 18"/>
                  <a:gd name="T5" fmla="*/ 729 h 16"/>
                  <a:gd name="T6" fmla="*/ 459 w 18"/>
                  <a:gd name="T7" fmla="*/ 729 h 16"/>
                  <a:gd name="T8" fmla="*/ 816 w 18"/>
                  <a:gd name="T9" fmla="*/ 405 h 16"/>
                  <a:gd name="T10" fmla="*/ 892 w 18"/>
                  <a:gd name="T11" fmla="*/ 81 h 16"/>
                  <a:gd name="T12" fmla="*/ 892 w 18"/>
                  <a:gd name="T13" fmla="*/ 81 h 16"/>
                  <a:gd name="T14" fmla="*/ 972 w 18"/>
                  <a:gd name="T15" fmla="*/ 0 h 16"/>
                  <a:gd name="T16" fmla="*/ 1352 w 18"/>
                  <a:gd name="T17" fmla="*/ 486 h 16"/>
                  <a:gd name="T18" fmla="*/ 1275 w 18"/>
                  <a:gd name="T19" fmla="*/ 567 h 16"/>
                  <a:gd name="T20" fmla="*/ 1195 w 18"/>
                  <a:gd name="T21" fmla="*/ 486 h 16"/>
                  <a:gd name="T22" fmla="*/ 972 w 18"/>
                  <a:gd name="T23" fmla="*/ 567 h 16"/>
                  <a:gd name="T24" fmla="*/ 539 w 18"/>
                  <a:gd name="T25" fmla="*/ 891 h 16"/>
                  <a:gd name="T26" fmla="*/ 459 w 18"/>
                  <a:gd name="T27" fmla="*/ 1134 h 16"/>
                  <a:gd name="T28" fmla="*/ 539 w 18"/>
                  <a:gd name="T29" fmla="*/ 1215 h 16"/>
                  <a:gd name="T30" fmla="*/ 383 w 18"/>
                  <a:gd name="T31" fmla="*/ 1296 h 16"/>
                  <a:gd name="T32" fmla="*/ 0 w 18"/>
                  <a:gd name="T33" fmla="*/ 810 h 1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8" h="16">
                    <a:moveTo>
                      <a:pt x="0" y="10"/>
                    </a:moveTo>
                    <a:cubicBezTo>
                      <a:pt x="0" y="9"/>
                      <a:pt x="1" y="9"/>
                      <a:pt x="1" y="9"/>
                    </a:cubicBezTo>
                    <a:cubicBezTo>
                      <a:pt x="2" y="9"/>
                      <a:pt x="2" y="9"/>
                      <a:pt x="2" y="9"/>
                    </a:cubicBezTo>
                    <a:cubicBezTo>
                      <a:pt x="3" y="10"/>
                      <a:pt x="4" y="11"/>
                      <a:pt x="6" y="9"/>
                    </a:cubicBezTo>
                    <a:cubicBezTo>
                      <a:pt x="7" y="8"/>
                      <a:pt x="10" y="5"/>
                      <a:pt x="11" y="5"/>
                    </a:cubicBezTo>
                    <a:cubicBezTo>
                      <a:pt x="12" y="4"/>
                      <a:pt x="13" y="3"/>
                      <a:pt x="12" y="1"/>
                    </a:cubicBezTo>
                    <a:cubicBezTo>
                      <a:pt x="12" y="1"/>
                      <a:pt x="12" y="1"/>
                      <a:pt x="12" y="1"/>
                    </a:cubicBezTo>
                    <a:cubicBezTo>
                      <a:pt x="12" y="0"/>
                      <a:pt x="13" y="0"/>
                      <a:pt x="13" y="0"/>
                    </a:cubicBezTo>
                    <a:cubicBezTo>
                      <a:pt x="15" y="2"/>
                      <a:pt x="17" y="5"/>
                      <a:pt x="18" y="6"/>
                    </a:cubicBezTo>
                    <a:cubicBezTo>
                      <a:pt x="18" y="7"/>
                      <a:pt x="17" y="7"/>
                      <a:pt x="17" y="7"/>
                    </a:cubicBezTo>
                    <a:cubicBezTo>
                      <a:pt x="17" y="7"/>
                      <a:pt x="16" y="7"/>
                      <a:pt x="16" y="6"/>
                    </a:cubicBezTo>
                    <a:cubicBezTo>
                      <a:pt x="15" y="5"/>
                      <a:pt x="14" y="6"/>
                      <a:pt x="13" y="7"/>
                    </a:cubicBezTo>
                    <a:cubicBezTo>
                      <a:pt x="11" y="9"/>
                      <a:pt x="9" y="10"/>
                      <a:pt x="7" y="11"/>
                    </a:cubicBezTo>
                    <a:cubicBezTo>
                      <a:pt x="6" y="13"/>
                      <a:pt x="5" y="13"/>
                      <a:pt x="6" y="14"/>
                    </a:cubicBezTo>
                    <a:cubicBezTo>
                      <a:pt x="6" y="15"/>
                      <a:pt x="6" y="15"/>
                      <a:pt x="7" y="15"/>
                    </a:cubicBezTo>
                    <a:cubicBezTo>
                      <a:pt x="6" y="16"/>
                      <a:pt x="6" y="16"/>
                      <a:pt x="5" y="16"/>
                    </a:cubicBezTo>
                    <a:cubicBezTo>
                      <a:pt x="4" y="14"/>
                      <a:pt x="2" y="11"/>
                      <a:pt x="0"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37" name="Freeform 218">
                <a:extLst>
                  <a:ext uri="{FF2B5EF4-FFF2-40B4-BE49-F238E27FC236}">
                    <a16:creationId xmlns:a16="http://schemas.microsoft.com/office/drawing/2014/main" id="{ADA3AD0F-884F-8181-6512-41242E0D4B74}"/>
                  </a:ext>
                </a:extLst>
              </p:cNvPr>
              <p:cNvSpPr>
                <a:spLocks/>
              </p:cNvSpPr>
              <p:nvPr/>
            </p:nvSpPr>
            <p:spPr bwMode="auto">
              <a:xfrm>
                <a:off x="18181" y="1069"/>
                <a:ext cx="54" cy="39"/>
              </a:xfrm>
              <a:custGeom>
                <a:avLst/>
                <a:gdLst>
                  <a:gd name="T0" fmla="*/ 1215 w 18"/>
                  <a:gd name="T1" fmla="*/ 1053 h 13"/>
                  <a:gd name="T2" fmla="*/ 1134 w 18"/>
                  <a:gd name="T3" fmla="*/ 1053 h 13"/>
                  <a:gd name="T4" fmla="*/ 1134 w 18"/>
                  <a:gd name="T5" fmla="*/ 972 h 13"/>
                  <a:gd name="T6" fmla="*/ 891 w 18"/>
                  <a:gd name="T7" fmla="*/ 729 h 13"/>
                  <a:gd name="T8" fmla="*/ 405 w 18"/>
                  <a:gd name="T9" fmla="*/ 567 h 13"/>
                  <a:gd name="T10" fmla="*/ 162 w 18"/>
                  <a:gd name="T11" fmla="*/ 567 h 13"/>
                  <a:gd name="T12" fmla="*/ 81 w 18"/>
                  <a:gd name="T13" fmla="*/ 648 h 13"/>
                  <a:gd name="T14" fmla="*/ 0 w 18"/>
                  <a:gd name="T15" fmla="*/ 567 h 13"/>
                  <a:gd name="T16" fmla="*/ 243 w 18"/>
                  <a:gd name="T17" fmla="*/ 0 h 13"/>
                  <a:gd name="T18" fmla="*/ 324 w 18"/>
                  <a:gd name="T19" fmla="*/ 0 h 13"/>
                  <a:gd name="T20" fmla="*/ 324 w 18"/>
                  <a:gd name="T21" fmla="*/ 81 h 13"/>
                  <a:gd name="T22" fmla="*/ 486 w 18"/>
                  <a:gd name="T23" fmla="*/ 324 h 13"/>
                  <a:gd name="T24" fmla="*/ 972 w 18"/>
                  <a:gd name="T25" fmla="*/ 486 h 13"/>
                  <a:gd name="T26" fmla="*/ 1296 w 18"/>
                  <a:gd name="T27" fmla="*/ 486 h 13"/>
                  <a:gd name="T28" fmla="*/ 1377 w 18"/>
                  <a:gd name="T29" fmla="*/ 405 h 13"/>
                  <a:gd name="T30" fmla="*/ 1458 w 18"/>
                  <a:gd name="T31" fmla="*/ 405 h 13"/>
                  <a:gd name="T32" fmla="*/ 1215 w 18"/>
                  <a:gd name="T33" fmla="*/ 1053 h 1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8" h="13">
                    <a:moveTo>
                      <a:pt x="15" y="13"/>
                    </a:moveTo>
                    <a:cubicBezTo>
                      <a:pt x="14" y="13"/>
                      <a:pt x="14" y="13"/>
                      <a:pt x="14" y="13"/>
                    </a:cubicBezTo>
                    <a:cubicBezTo>
                      <a:pt x="14" y="12"/>
                      <a:pt x="14" y="12"/>
                      <a:pt x="14" y="12"/>
                    </a:cubicBezTo>
                    <a:cubicBezTo>
                      <a:pt x="14" y="10"/>
                      <a:pt x="14" y="10"/>
                      <a:pt x="11" y="9"/>
                    </a:cubicBezTo>
                    <a:cubicBezTo>
                      <a:pt x="10" y="8"/>
                      <a:pt x="6" y="7"/>
                      <a:pt x="5" y="7"/>
                    </a:cubicBezTo>
                    <a:cubicBezTo>
                      <a:pt x="4" y="6"/>
                      <a:pt x="2" y="5"/>
                      <a:pt x="2" y="7"/>
                    </a:cubicBezTo>
                    <a:cubicBezTo>
                      <a:pt x="1" y="8"/>
                      <a:pt x="1" y="8"/>
                      <a:pt x="1" y="8"/>
                    </a:cubicBezTo>
                    <a:cubicBezTo>
                      <a:pt x="1" y="8"/>
                      <a:pt x="0" y="8"/>
                      <a:pt x="0" y="7"/>
                    </a:cubicBezTo>
                    <a:cubicBezTo>
                      <a:pt x="1" y="4"/>
                      <a:pt x="2" y="2"/>
                      <a:pt x="3" y="0"/>
                    </a:cubicBezTo>
                    <a:cubicBezTo>
                      <a:pt x="4" y="0"/>
                      <a:pt x="4" y="0"/>
                      <a:pt x="4" y="0"/>
                    </a:cubicBezTo>
                    <a:cubicBezTo>
                      <a:pt x="4" y="1"/>
                      <a:pt x="4" y="1"/>
                      <a:pt x="4" y="1"/>
                    </a:cubicBezTo>
                    <a:cubicBezTo>
                      <a:pt x="3" y="3"/>
                      <a:pt x="5" y="3"/>
                      <a:pt x="6" y="4"/>
                    </a:cubicBezTo>
                    <a:cubicBezTo>
                      <a:pt x="9" y="5"/>
                      <a:pt x="11" y="6"/>
                      <a:pt x="12" y="6"/>
                    </a:cubicBezTo>
                    <a:cubicBezTo>
                      <a:pt x="15" y="7"/>
                      <a:pt x="15" y="7"/>
                      <a:pt x="16" y="6"/>
                    </a:cubicBezTo>
                    <a:cubicBezTo>
                      <a:pt x="16" y="6"/>
                      <a:pt x="16" y="5"/>
                      <a:pt x="17" y="5"/>
                    </a:cubicBezTo>
                    <a:cubicBezTo>
                      <a:pt x="18" y="5"/>
                      <a:pt x="18" y="5"/>
                      <a:pt x="18" y="5"/>
                    </a:cubicBezTo>
                    <a:cubicBezTo>
                      <a:pt x="17" y="7"/>
                      <a:pt x="15" y="11"/>
                      <a:pt x="15"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38" name="Freeform 219">
                <a:extLst>
                  <a:ext uri="{FF2B5EF4-FFF2-40B4-BE49-F238E27FC236}">
                    <a16:creationId xmlns:a16="http://schemas.microsoft.com/office/drawing/2014/main" id="{B37B925D-8F62-59EC-7585-0CF15EF6C588}"/>
                  </a:ext>
                </a:extLst>
              </p:cNvPr>
              <p:cNvSpPr>
                <a:spLocks/>
              </p:cNvSpPr>
              <p:nvPr/>
            </p:nvSpPr>
            <p:spPr bwMode="auto">
              <a:xfrm>
                <a:off x="18897" y="1012"/>
                <a:ext cx="53" cy="42"/>
              </a:xfrm>
              <a:custGeom>
                <a:avLst/>
                <a:gdLst>
                  <a:gd name="T0" fmla="*/ 0 w 18"/>
                  <a:gd name="T1" fmla="*/ 648 h 14"/>
                  <a:gd name="T2" fmla="*/ 80 w 18"/>
                  <a:gd name="T3" fmla="*/ 567 h 14"/>
                  <a:gd name="T4" fmla="*/ 156 w 18"/>
                  <a:gd name="T5" fmla="*/ 648 h 14"/>
                  <a:gd name="T6" fmla="*/ 236 w 18"/>
                  <a:gd name="T7" fmla="*/ 648 h 14"/>
                  <a:gd name="T8" fmla="*/ 383 w 18"/>
                  <a:gd name="T9" fmla="*/ 567 h 14"/>
                  <a:gd name="T10" fmla="*/ 80 w 18"/>
                  <a:gd name="T11" fmla="*/ 81 h 14"/>
                  <a:gd name="T12" fmla="*/ 156 w 18"/>
                  <a:gd name="T13" fmla="*/ 0 h 14"/>
                  <a:gd name="T14" fmla="*/ 1352 w 18"/>
                  <a:gd name="T15" fmla="*/ 162 h 14"/>
                  <a:gd name="T16" fmla="*/ 1352 w 18"/>
                  <a:gd name="T17" fmla="*/ 324 h 14"/>
                  <a:gd name="T18" fmla="*/ 303 w 18"/>
                  <a:gd name="T19" fmla="*/ 162 h 14"/>
                  <a:gd name="T20" fmla="*/ 539 w 18"/>
                  <a:gd name="T21" fmla="*/ 486 h 14"/>
                  <a:gd name="T22" fmla="*/ 736 w 18"/>
                  <a:gd name="T23" fmla="*/ 405 h 14"/>
                  <a:gd name="T24" fmla="*/ 816 w 18"/>
                  <a:gd name="T25" fmla="*/ 405 h 14"/>
                  <a:gd name="T26" fmla="*/ 892 w 18"/>
                  <a:gd name="T27" fmla="*/ 567 h 14"/>
                  <a:gd name="T28" fmla="*/ 892 w 18"/>
                  <a:gd name="T29" fmla="*/ 567 h 14"/>
                  <a:gd name="T30" fmla="*/ 615 w 18"/>
                  <a:gd name="T31" fmla="*/ 729 h 14"/>
                  <a:gd name="T32" fmla="*/ 695 w 18"/>
                  <a:gd name="T33" fmla="*/ 891 h 14"/>
                  <a:gd name="T34" fmla="*/ 615 w 18"/>
                  <a:gd name="T35" fmla="*/ 972 h 14"/>
                  <a:gd name="T36" fmla="*/ 539 w 18"/>
                  <a:gd name="T37" fmla="*/ 810 h 14"/>
                  <a:gd name="T38" fmla="*/ 383 w 18"/>
                  <a:gd name="T39" fmla="*/ 891 h 14"/>
                  <a:gd name="T40" fmla="*/ 383 w 18"/>
                  <a:gd name="T41" fmla="*/ 1053 h 14"/>
                  <a:gd name="T42" fmla="*/ 383 w 18"/>
                  <a:gd name="T43" fmla="*/ 1134 h 14"/>
                  <a:gd name="T44" fmla="*/ 303 w 18"/>
                  <a:gd name="T45" fmla="*/ 1134 h 14"/>
                  <a:gd name="T46" fmla="*/ 0 w 18"/>
                  <a:gd name="T47" fmla="*/ 648 h 1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 h="14">
                    <a:moveTo>
                      <a:pt x="0" y="8"/>
                    </a:moveTo>
                    <a:cubicBezTo>
                      <a:pt x="0" y="7"/>
                      <a:pt x="1" y="7"/>
                      <a:pt x="1" y="7"/>
                    </a:cubicBezTo>
                    <a:cubicBezTo>
                      <a:pt x="1" y="7"/>
                      <a:pt x="2" y="7"/>
                      <a:pt x="2" y="8"/>
                    </a:cubicBezTo>
                    <a:cubicBezTo>
                      <a:pt x="2" y="8"/>
                      <a:pt x="2" y="9"/>
                      <a:pt x="3" y="8"/>
                    </a:cubicBezTo>
                    <a:cubicBezTo>
                      <a:pt x="4" y="8"/>
                      <a:pt x="5" y="7"/>
                      <a:pt x="5" y="7"/>
                    </a:cubicBezTo>
                    <a:cubicBezTo>
                      <a:pt x="5" y="6"/>
                      <a:pt x="3" y="3"/>
                      <a:pt x="1" y="1"/>
                    </a:cubicBezTo>
                    <a:cubicBezTo>
                      <a:pt x="2" y="0"/>
                      <a:pt x="2" y="0"/>
                      <a:pt x="2" y="0"/>
                    </a:cubicBezTo>
                    <a:cubicBezTo>
                      <a:pt x="2" y="0"/>
                      <a:pt x="17" y="2"/>
                      <a:pt x="18" y="2"/>
                    </a:cubicBezTo>
                    <a:cubicBezTo>
                      <a:pt x="18" y="2"/>
                      <a:pt x="18" y="3"/>
                      <a:pt x="18" y="4"/>
                    </a:cubicBezTo>
                    <a:cubicBezTo>
                      <a:pt x="17" y="4"/>
                      <a:pt x="5" y="2"/>
                      <a:pt x="4" y="2"/>
                    </a:cubicBezTo>
                    <a:cubicBezTo>
                      <a:pt x="5" y="3"/>
                      <a:pt x="6" y="6"/>
                      <a:pt x="7" y="6"/>
                    </a:cubicBezTo>
                    <a:cubicBezTo>
                      <a:pt x="7" y="6"/>
                      <a:pt x="9" y="5"/>
                      <a:pt x="10" y="5"/>
                    </a:cubicBezTo>
                    <a:cubicBezTo>
                      <a:pt x="10" y="4"/>
                      <a:pt x="10" y="4"/>
                      <a:pt x="11" y="5"/>
                    </a:cubicBezTo>
                    <a:cubicBezTo>
                      <a:pt x="11" y="5"/>
                      <a:pt x="12" y="6"/>
                      <a:pt x="12" y="7"/>
                    </a:cubicBezTo>
                    <a:cubicBezTo>
                      <a:pt x="12" y="7"/>
                      <a:pt x="12" y="7"/>
                      <a:pt x="12" y="7"/>
                    </a:cubicBezTo>
                    <a:cubicBezTo>
                      <a:pt x="11" y="7"/>
                      <a:pt x="9" y="9"/>
                      <a:pt x="8" y="9"/>
                    </a:cubicBezTo>
                    <a:cubicBezTo>
                      <a:pt x="9" y="10"/>
                      <a:pt x="9" y="11"/>
                      <a:pt x="9" y="11"/>
                    </a:cubicBezTo>
                    <a:cubicBezTo>
                      <a:pt x="9" y="12"/>
                      <a:pt x="8" y="12"/>
                      <a:pt x="8" y="12"/>
                    </a:cubicBezTo>
                    <a:cubicBezTo>
                      <a:pt x="7" y="10"/>
                      <a:pt x="7" y="10"/>
                      <a:pt x="7" y="10"/>
                    </a:cubicBezTo>
                    <a:cubicBezTo>
                      <a:pt x="6" y="10"/>
                      <a:pt x="5" y="11"/>
                      <a:pt x="5" y="11"/>
                    </a:cubicBezTo>
                    <a:cubicBezTo>
                      <a:pt x="4" y="11"/>
                      <a:pt x="5" y="12"/>
                      <a:pt x="5" y="13"/>
                    </a:cubicBezTo>
                    <a:cubicBezTo>
                      <a:pt x="5" y="13"/>
                      <a:pt x="5" y="13"/>
                      <a:pt x="5" y="14"/>
                    </a:cubicBezTo>
                    <a:cubicBezTo>
                      <a:pt x="4" y="14"/>
                      <a:pt x="4" y="14"/>
                      <a:pt x="4" y="14"/>
                    </a:cubicBezTo>
                    <a:cubicBezTo>
                      <a:pt x="3" y="12"/>
                      <a:pt x="2" y="10"/>
                      <a:pt x="0"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39" name="Freeform 220">
                <a:extLst>
                  <a:ext uri="{FF2B5EF4-FFF2-40B4-BE49-F238E27FC236}">
                    <a16:creationId xmlns:a16="http://schemas.microsoft.com/office/drawing/2014/main" id="{05FEC594-4315-6BAE-E124-1CDDB3FD53F7}"/>
                  </a:ext>
                </a:extLst>
              </p:cNvPr>
              <p:cNvSpPr>
                <a:spLocks/>
              </p:cNvSpPr>
              <p:nvPr/>
            </p:nvSpPr>
            <p:spPr bwMode="auto">
              <a:xfrm>
                <a:off x="18912" y="1048"/>
                <a:ext cx="62" cy="33"/>
              </a:xfrm>
              <a:custGeom>
                <a:avLst/>
                <a:gdLst>
                  <a:gd name="T0" fmla="*/ 80 w 21"/>
                  <a:gd name="T1" fmla="*/ 810 h 11"/>
                  <a:gd name="T2" fmla="*/ 80 w 21"/>
                  <a:gd name="T3" fmla="*/ 648 h 11"/>
                  <a:gd name="T4" fmla="*/ 1290 w 21"/>
                  <a:gd name="T5" fmla="*/ 729 h 11"/>
                  <a:gd name="T6" fmla="*/ 1134 w 21"/>
                  <a:gd name="T7" fmla="*/ 243 h 11"/>
                  <a:gd name="T8" fmla="*/ 977 w 21"/>
                  <a:gd name="T9" fmla="*/ 162 h 11"/>
                  <a:gd name="T10" fmla="*/ 898 w 21"/>
                  <a:gd name="T11" fmla="*/ 162 h 11"/>
                  <a:gd name="T12" fmla="*/ 898 w 21"/>
                  <a:gd name="T13" fmla="*/ 81 h 11"/>
                  <a:gd name="T14" fmla="*/ 1210 w 21"/>
                  <a:gd name="T15" fmla="*/ 0 h 11"/>
                  <a:gd name="T16" fmla="*/ 1290 w 21"/>
                  <a:gd name="T17" fmla="*/ 162 h 11"/>
                  <a:gd name="T18" fmla="*/ 1518 w 21"/>
                  <a:gd name="T19" fmla="*/ 648 h 11"/>
                  <a:gd name="T20" fmla="*/ 1594 w 21"/>
                  <a:gd name="T21" fmla="*/ 810 h 11"/>
                  <a:gd name="T22" fmla="*/ 1518 w 21"/>
                  <a:gd name="T23" fmla="*/ 891 h 11"/>
                  <a:gd name="T24" fmla="*/ 1290 w 21"/>
                  <a:gd name="T25" fmla="*/ 891 h 11"/>
                  <a:gd name="T26" fmla="*/ 80 w 21"/>
                  <a:gd name="T27" fmla="*/ 810 h 1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1" h="11">
                    <a:moveTo>
                      <a:pt x="1" y="10"/>
                    </a:moveTo>
                    <a:cubicBezTo>
                      <a:pt x="0" y="10"/>
                      <a:pt x="0" y="9"/>
                      <a:pt x="1" y="8"/>
                    </a:cubicBezTo>
                    <a:cubicBezTo>
                      <a:pt x="2" y="8"/>
                      <a:pt x="15" y="9"/>
                      <a:pt x="17" y="9"/>
                    </a:cubicBezTo>
                    <a:cubicBezTo>
                      <a:pt x="16" y="7"/>
                      <a:pt x="15" y="5"/>
                      <a:pt x="15" y="3"/>
                    </a:cubicBezTo>
                    <a:cubicBezTo>
                      <a:pt x="14" y="2"/>
                      <a:pt x="13" y="2"/>
                      <a:pt x="13" y="2"/>
                    </a:cubicBezTo>
                    <a:cubicBezTo>
                      <a:pt x="12" y="2"/>
                      <a:pt x="12" y="2"/>
                      <a:pt x="12" y="2"/>
                    </a:cubicBezTo>
                    <a:cubicBezTo>
                      <a:pt x="11" y="2"/>
                      <a:pt x="11" y="1"/>
                      <a:pt x="12" y="1"/>
                    </a:cubicBezTo>
                    <a:cubicBezTo>
                      <a:pt x="12" y="1"/>
                      <a:pt x="15" y="0"/>
                      <a:pt x="16" y="0"/>
                    </a:cubicBezTo>
                    <a:cubicBezTo>
                      <a:pt x="16" y="1"/>
                      <a:pt x="17" y="1"/>
                      <a:pt x="17" y="2"/>
                    </a:cubicBezTo>
                    <a:cubicBezTo>
                      <a:pt x="17" y="2"/>
                      <a:pt x="19" y="7"/>
                      <a:pt x="20" y="8"/>
                    </a:cubicBezTo>
                    <a:cubicBezTo>
                      <a:pt x="20" y="9"/>
                      <a:pt x="20" y="10"/>
                      <a:pt x="21" y="10"/>
                    </a:cubicBezTo>
                    <a:cubicBezTo>
                      <a:pt x="20" y="11"/>
                      <a:pt x="20" y="11"/>
                      <a:pt x="20" y="11"/>
                    </a:cubicBezTo>
                    <a:cubicBezTo>
                      <a:pt x="19" y="11"/>
                      <a:pt x="18" y="11"/>
                      <a:pt x="17" y="11"/>
                    </a:cubicBezTo>
                    <a:cubicBezTo>
                      <a:pt x="17" y="11"/>
                      <a:pt x="2" y="10"/>
                      <a:pt x="1"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40" name="Freeform 221">
                <a:extLst>
                  <a:ext uri="{FF2B5EF4-FFF2-40B4-BE49-F238E27FC236}">
                    <a16:creationId xmlns:a16="http://schemas.microsoft.com/office/drawing/2014/main" id="{50848059-D9CF-1C74-6ACF-F427E68789E3}"/>
                  </a:ext>
                </a:extLst>
              </p:cNvPr>
              <p:cNvSpPr>
                <a:spLocks/>
              </p:cNvSpPr>
              <p:nvPr/>
            </p:nvSpPr>
            <p:spPr bwMode="auto">
              <a:xfrm>
                <a:off x="18244" y="946"/>
                <a:ext cx="51" cy="54"/>
              </a:xfrm>
              <a:custGeom>
                <a:avLst/>
                <a:gdLst>
                  <a:gd name="T0" fmla="*/ 1377 w 17"/>
                  <a:gd name="T1" fmla="*/ 1377 h 18"/>
                  <a:gd name="T2" fmla="*/ 1215 w 17"/>
                  <a:gd name="T3" fmla="*/ 1458 h 18"/>
                  <a:gd name="T4" fmla="*/ 648 w 17"/>
                  <a:gd name="T5" fmla="*/ 324 h 18"/>
                  <a:gd name="T6" fmla="*/ 324 w 17"/>
                  <a:gd name="T7" fmla="*/ 648 h 18"/>
                  <a:gd name="T8" fmla="*/ 324 w 17"/>
                  <a:gd name="T9" fmla="*/ 891 h 18"/>
                  <a:gd name="T10" fmla="*/ 324 w 17"/>
                  <a:gd name="T11" fmla="*/ 891 h 18"/>
                  <a:gd name="T12" fmla="*/ 243 w 17"/>
                  <a:gd name="T13" fmla="*/ 972 h 18"/>
                  <a:gd name="T14" fmla="*/ 0 w 17"/>
                  <a:gd name="T15" fmla="*/ 648 h 18"/>
                  <a:gd name="T16" fmla="*/ 162 w 17"/>
                  <a:gd name="T17" fmla="*/ 567 h 18"/>
                  <a:gd name="T18" fmla="*/ 486 w 17"/>
                  <a:gd name="T19" fmla="*/ 162 h 18"/>
                  <a:gd name="T20" fmla="*/ 567 w 17"/>
                  <a:gd name="T21" fmla="*/ 0 h 18"/>
                  <a:gd name="T22" fmla="*/ 648 w 17"/>
                  <a:gd name="T23" fmla="*/ 0 h 18"/>
                  <a:gd name="T24" fmla="*/ 729 w 17"/>
                  <a:gd name="T25" fmla="*/ 162 h 18"/>
                  <a:gd name="T26" fmla="*/ 1377 w 17"/>
                  <a:gd name="T27" fmla="*/ 1377 h 1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7" h="18">
                    <a:moveTo>
                      <a:pt x="17" y="17"/>
                    </a:moveTo>
                    <a:cubicBezTo>
                      <a:pt x="16" y="18"/>
                      <a:pt x="16" y="18"/>
                      <a:pt x="15" y="18"/>
                    </a:cubicBezTo>
                    <a:cubicBezTo>
                      <a:pt x="14" y="17"/>
                      <a:pt x="8" y="5"/>
                      <a:pt x="8" y="4"/>
                    </a:cubicBezTo>
                    <a:cubicBezTo>
                      <a:pt x="7" y="5"/>
                      <a:pt x="5" y="7"/>
                      <a:pt x="4" y="8"/>
                    </a:cubicBezTo>
                    <a:cubicBezTo>
                      <a:pt x="4" y="9"/>
                      <a:pt x="4" y="10"/>
                      <a:pt x="4" y="11"/>
                    </a:cubicBezTo>
                    <a:cubicBezTo>
                      <a:pt x="4" y="11"/>
                      <a:pt x="4" y="11"/>
                      <a:pt x="4" y="11"/>
                    </a:cubicBezTo>
                    <a:cubicBezTo>
                      <a:pt x="4" y="12"/>
                      <a:pt x="4" y="12"/>
                      <a:pt x="3" y="12"/>
                    </a:cubicBezTo>
                    <a:cubicBezTo>
                      <a:pt x="3" y="12"/>
                      <a:pt x="1" y="9"/>
                      <a:pt x="0" y="8"/>
                    </a:cubicBezTo>
                    <a:cubicBezTo>
                      <a:pt x="1" y="8"/>
                      <a:pt x="1" y="7"/>
                      <a:pt x="2" y="7"/>
                    </a:cubicBezTo>
                    <a:cubicBezTo>
                      <a:pt x="2" y="7"/>
                      <a:pt x="5" y="2"/>
                      <a:pt x="6" y="2"/>
                    </a:cubicBezTo>
                    <a:cubicBezTo>
                      <a:pt x="6" y="1"/>
                      <a:pt x="7" y="0"/>
                      <a:pt x="7" y="0"/>
                    </a:cubicBezTo>
                    <a:cubicBezTo>
                      <a:pt x="8" y="0"/>
                      <a:pt x="8" y="0"/>
                      <a:pt x="8" y="0"/>
                    </a:cubicBezTo>
                    <a:cubicBezTo>
                      <a:pt x="9" y="1"/>
                      <a:pt x="9" y="2"/>
                      <a:pt x="9" y="2"/>
                    </a:cubicBezTo>
                    <a:cubicBezTo>
                      <a:pt x="10" y="3"/>
                      <a:pt x="16" y="16"/>
                      <a:pt x="17"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41" name="Freeform 222">
                <a:extLst>
                  <a:ext uri="{FF2B5EF4-FFF2-40B4-BE49-F238E27FC236}">
                    <a16:creationId xmlns:a16="http://schemas.microsoft.com/office/drawing/2014/main" id="{2C4DA8ED-6EDE-F03F-CA42-A949B53C4B03}"/>
                  </a:ext>
                </a:extLst>
              </p:cNvPr>
              <p:cNvSpPr>
                <a:spLocks/>
              </p:cNvSpPr>
              <p:nvPr/>
            </p:nvSpPr>
            <p:spPr bwMode="auto">
              <a:xfrm>
                <a:off x="18929" y="1102"/>
                <a:ext cx="60" cy="42"/>
              </a:xfrm>
              <a:custGeom>
                <a:avLst/>
                <a:gdLst>
                  <a:gd name="T0" fmla="*/ 0 w 20"/>
                  <a:gd name="T1" fmla="*/ 405 h 14"/>
                  <a:gd name="T2" fmla="*/ 81 w 20"/>
                  <a:gd name="T3" fmla="*/ 324 h 14"/>
                  <a:gd name="T4" fmla="*/ 486 w 20"/>
                  <a:gd name="T5" fmla="*/ 729 h 14"/>
                  <a:gd name="T6" fmla="*/ 1053 w 20"/>
                  <a:gd name="T7" fmla="*/ 810 h 14"/>
                  <a:gd name="T8" fmla="*/ 1377 w 20"/>
                  <a:gd name="T9" fmla="*/ 405 h 14"/>
                  <a:gd name="T10" fmla="*/ 1053 w 20"/>
                  <a:gd name="T11" fmla="*/ 324 h 14"/>
                  <a:gd name="T12" fmla="*/ 891 w 20"/>
                  <a:gd name="T13" fmla="*/ 648 h 14"/>
                  <a:gd name="T14" fmla="*/ 810 w 20"/>
                  <a:gd name="T15" fmla="*/ 729 h 14"/>
                  <a:gd name="T16" fmla="*/ 729 w 20"/>
                  <a:gd name="T17" fmla="*/ 486 h 14"/>
                  <a:gd name="T18" fmla="*/ 972 w 20"/>
                  <a:gd name="T19" fmla="*/ 81 h 14"/>
                  <a:gd name="T20" fmla="*/ 1539 w 20"/>
                  <a:gd name="T21" fmla="*/ 405 h 14"/>
                  <a:gd name="T22" fmla="*/ 1134 w 20"/>
                  <a:gd name="T23" fmla="*/ 1053 h 14"/>
                  <a:gd name="T24" fmla="*/ 0 w 20"/>
                  <a:gd name="T25" fmla="*/ 405 h 1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 h="14">
                    <a:moveTo>
                      <a:pt x="0" y="5"/>
                    </a:moveTo>
                    <a:cubicBezTo>
                      <a:pt x="1" y="4"/>
                      <a:pt x="1" y="4"/>
                      <a:pt x="1" y="4"/>
                    </a:cubicBezTo>
                    <a:cubicBezTo>
                      <a:pt x="2" y="6"/>
                      <a:pt x="3" y="8"/>
                      <a:pt x="6" y="9"/>
                    </a:cubicBezTo>
                    <a:cubicBezTo>
                      <a:pt x="8" y="10"/>
                      <a:pt x="10" y="11"/>
                      <a:pt x="13" y="10"/>
                    </a:cubicBezTo>
                    <a:cubicBezTo>
                      <a:pt x="16" y="9"/>
                      <a:pt x="18" y="7"/>
                      <a:pt x="17" y="5"/>
                    </a:cubicBezTo>
                    <a:cubicBezTo>
                      <a:pt x="17" y="3"/>
                      <a:pt x="14" y="3"/>
                      <a:pt x="13" y="4"/>
                    </a:cubicBezTo>
                    <a:cubicBezTo>
                      <a:pt x="11" y="5"/>
                      <a:pt x="11" y="7"/>
                      <a:pt x="11" y="8"/>
                    </a:cubicBezTo>
                    <a:cubicBezTo>
                      <a:pt x="11" y="9"/>
                      <a:pt x="11" y="9"/>
                      <a:pt x="10" y="9"/>
                    </a:cubicBezTo>
                    <a:cubicBezTo>
                      <a:pt x="10" y="9"/>
                      <a:pt x="9" y="8"/>
                      <a:pt x="9" y="6"/>
                    </a:cubicBezTo>
                    <a:cubicBezTo>
                      <a:pt x="8" y="3"/>
                      <a:pt x="11" y="1"/>
                      <a:pt x="12" y="1"/>
                    </a:cubicBezTo>
                    <a:cubicBezTo>
                      <a:pt x="16" y="0"/>
                      <a:pt x="18" y="2"/>
                      <a:pt x="19" y="5"/>
                    </a:cubicBezTo>
                    <a:cubicBezTo>
                      <a:pt x="20" y="8"/>
                      <a:pt x="19" y="12"/>
                      <a:pt x="14" y="13"/>
                    </a:cubicBezTo>
                    <a:cubicBezTo>
                      <a:pt x="8" y="14"/>
                      <a:pt x="2" y="10"/>
                      <a:pt x="0"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42" name="Freeform 223">
                <a:extLst>
                  <a:ext uri="{FF2B5EF4-FFF2-40B4-BE49-F238E27FC236}">
                    <a16:creationId xmlns:a16="http://schemas.microsoft.com/office/drawing/2014/main" id="{D570544D-07D1-B165-F818-664D5FE5DEE8}"/>
                  </a:ext>
                </a:extLst>
              </p:cNvPr>
              <p:cNvSpPr>
                <a:spLocks noEditPoints="1"/>
              </p:cNvSpPr>
              <p:nvPr/>
            </p:nvSpPr>
            <p:spPr bwMode="auto">
              <a:xfrm>
                <a:off x="18903" y="1377"/>
                <a:ext cx="62" cy="66"/>
              </a:xfrm>
              <a:custGeom>
                <a:avLst/>
                <a:gdLst>
                  <a:gd name="T0" fmla="*/ 1438 w 21"/>
                  <a:gd name="T1" fmla="*/ 486 h 22"/>
                  <a:gd name="T2" fmla="*/ 1438 w 21"/>
                  <a:gd name="T3" fmla="*/ 567 h 22"/>
                  <a:gd name="T4" fmla="*/ 1210 w 21"/>
                  <a:gd name="T5" fmla="*/ 567 h 22"/>
                  <a:gd name="T6" fmla="*/ 697 w 21"/>
                  <a:gd name="T7" fmla="*/ 324 h 22"/>
                  <a:gd name="T8" fmla="*/ 540 w 21"/>
                  <a:gd name="T9" fmla="*/ 81 h 22"/>
                  <a:gd name="T10" fmla="*/ 620 w 21"/>
                  <a:gd name="T11" fmla="*/ 81 h 22"/>
                  <a:gd name="T12" fmla="*/ 461 w 21"/>
                  <a:gd name="T13" fmla="*/ 0 h 22"/>
                  <a:gd name="T14" fmla="*/ 384 w 21"/>
                  <a:gd name="T15" fmla="*/ 324 h 22"/>
                  <a:gd name="T16" fmla="*/ 236 w 21"/>
                  <a:gd name="T17" fmla="*/ 567 h 22"/>
                  <a:gd name="T18" fmla="*/ 384 w 21"/>
                  <a:gd name="T19" fmla="*/ 1539 h 22"/>
                  <a:gd name="T20" fmla="*/ 1361 w 21"/>
                  <a:gd name="T21" fmla="*/ 1134 h 22"/>
                  <a:gd name="T22" fmla="*/ 1594 w 21"/>
                  <a:gd name="T23" fmla="*/ 567 h 22"/>
                  <a:gd name="T24" fmla="*/ 1438 w 21"/>
                  <a:gd name="T25" fmla="*/ 486 h 22"/>
                  <a:gd name="T26" fmla="*/ 1290 w 21"/>
                  <a:gd name="T27" fmla="*/ 972 h 22"/>
                  <a:gd name="T28" fmla="*/ 1210 w 21"/>
                  <a:gd name="T29" fmla="*/ 1053 h 22"/>
                  <a:gd name="T30" fmla="*/ 620 w 21"/>
                  <a:gd name="T31" fmla="*/ 1296 h 22"/>
                  <a:gd name="T32" fmla="*/ 304 w 21"/>
                  <a:gd name="T33" fmla="*/ 891 h 22"/>
                  <a:gd name="T34" fmla="*/ 304 w 21"/>
                  <a:gd name="T35" fmla="*/ 648 h 22"/>
                  <a:gd name="T36" fmla="*/ 461 w 21"/>
                  <a:gd name="T37" fmla="*/ 486 h 22"/>
                  <a:gd name="T38" fmla="*/ 620 w 21"/>
                  <a:gd name="T39" fmla="*/ 567 h 22"/>
                  <a:gd name="T40" fmla="*/ 1210 w 21"/>
                  <a:gd name="T41" fmla="*/ 891 h 22"/>
                  <a:gd name="T42" fmla="*/ 1290 w 21"/>
                  <a:gd name="T43" fmla="*/ 972 h 2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1" h="22">
                    <a:moveTo>
                      <a:pt x="19" y="6"/>
                    </a:moveTo>
                    <a:cubicBezTo>
                      <a:pt x="19" y="7"/>
                      <a:pt x="19" y="7"/>
                      <a:pt x="19" y="7"/>
                    </a:cubicBezTo>
                    <a:cubicBezTo>
                      <a:pt x="18" y="8"/>
                      <a:pt x="18" y="8"/>
                      <a:pt x="16" y="7"/>
                    </a:cubicBezTo>
                    <a:cubicBezTo>
                      <a:pt x="9" y="4"/>
                      <a:pt x="9" y="4"/>
                      <a:pt x="9" y="4"/>
                    </a:cubicBezTo>
                    <a:cubicBezTo>
                      <a:pt x="7" y="3"/>
                      <a:pt x="7" y="3"/>
                      <a:pt x="7" y="1"/>
                    </a:cubicBezTo>
                    <a:cubicBezTo>
                      <a:pt x="8" y="1"/>
                      <a:pt x="8" y="1"/>
                      <a:pt x="8" y="1"/>
                    </a:cubicBezTo>
                    <a:cubicBezTo>
                      <a:pt x="7" y="0"/>
                      <a:pt x="7" y="0"/>
                      <a:pt x="6" y="0"/>
                    </a:cubicBezTo>
                    <a:cubicBezTo>
                      <a:pt x="5" y="4"/>
                      <a:pt x="5" y="4"/>
                      <a:pt x="5" y="4"/>
                    </a:cubicBezTo>
                    <a:cubicBezTo>
                      <a:pt x="3" y="7"/>
                      <a:pt x="3" y="7"/>
                      <a:pt x="3" y="7"/>
                    </a:cubicBezTo>
                    <a:cubicBezTo>
                      <a:pt x="1" y="11"/>
                      <a:pt x="0" y="16"/>
                      <a:pt x="5" y="19"/>
                    </a:cubicBezTo>
                    <a:cubicBezTo>
                      <a:pt x="9" y="22"/>
                      <a:pt x="14" y="21"/>
                      <a:pt x="18" y="14"/>
                    </a:cubicBezTo>
                    <a:cubicBezTo>
                      <a:pt x="19" y="11"/>
                      <a:pt x="20" y="9"/>
                      <a:pt x="21" y="7"/>
                    </a:cubicBezTo>
                    <a:cubicBezTo>
                      <a:pt x="21" y="6"/>
                      <a:pt x="20" y="6"/>
                      <a:pt x="19" y="6"/>
                    </a:cubicBezTo>
                    <a:close/>
                    <a:moveTo>
                      <a:pt x="17" y="12"/>
                    </a:moveTo>
                    <a:cubicBezTo>
                      <a:pt x="17" y="12"/>
                      <a:pt x="16" y="12"/>
                      <a:pt x="16" y="13"/>
                    </a:cubicBezTo>
                    <a:cubicBezTo>
                      <a:pt x="14" y="17"/>
                      <a:pt x="11" y="18"/>
                      <a:pt x="8" y="16"/>
                    </a:cubicBezTo>
                    <a:cubicBezTo>
                      <a:pt x="5" y="15"/>
                      <a:pt x="4" y="13"/>
                      <a:pt x="4" y="11"/>
                    </a:cubicBezTo>
                    <a:cubicBezTo>
                      <a:pt x="4" y="10"/>
                      <a:pt x="4" y="9"/>
                      <a:pt x="4" y="8"/>
                    </a:cubicBezTo>
                    <a:cubicBezTo>
                      <a:pt x="5" y="7"/>
                      <a:pt x="5" y="7"/>
                      <a:pt x="6" y="6"/>
                    </a:cubicBezTo>
                    <a:cubicBezTo>
                      <a:pt x="6" y="6"/>
                      <a:pt x="7" y="6"/>
                      <a:pt x="8" y="7"/>
                    </a:cubicBezTo>
                    <a:cubicBezTo>
                      <a:pt x="16" y="11"/>
                      <a:pt x="16" y="11"/>
                      <a:pt x="16" y="11"/>
                    </a:cubicBezTo>
                    <a:cubicBezTo>
                      <a:pt x="17" y="11"/>
                      <a:pt x="17" y="11"/>
                      <a:pt x="17"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43" name="Freeform 224">
                <a:extLst>
                  <a:ext uri="{FF2B5EF4-FFF2-40B4-BE49-F238E27FC236}">
                    <a16:creationId xmlns:a16="http://schemas.microsoft.com/office/drawing/2014/main" id="{DAF9E2CA-D62D-C06F-35A5-342347D44F7D}"/>
                  </a:ext>
                </a:extLst>
              </p:cNvPr>
              <p:cNvSpPr>
                <a:spLocks/>
              </p:cNvSpPr>
              <p:nvPr/>
            </p:nvSpPr>
            <p:spPr bwMode="auto">
              <a:xfrm>
                <a:off x="18825" y="1494"/>
                <a:ext cx="57" cy="60"/>
              </a:xfrm>
              <a:custGeom>
                <a:avLst/>
                <a:gdLst>
                  <a:gd name="T0" fmla="*/ 1296 w 19"/>
                  <a:gd name="T1" fmla="*/ 486 h 20"/>
                  <a:gd name="T2" fmla="*/ 1296 w 19"/>
                  <a:gd name="T3" fmla="*/ 648 h 20"/>
                  <a:gd name="T4" fmla="*/ 1215 w 19"/>
                  <a:gd name="T5" fmla="*/ 891 h 20"/>
                  <a:gd name="T6" fmla="*/ 1134 w 19"/>
                  <a:gd name="T7" fmla="*/ 972 h 20"/>
                  <a:gd name="T8" fmla="*/ 567 w 19"/>
                  <a:gd name="T9" fmla="*/ 405 h 20"/>
                  <a:gd name="T10" fmla="*/ 486 w 19"/>
                  <a:gd name="T11" fmla="*/ 162 h 20"/>
                  <a:gd name="T12" fmla="*/ 567 w 19"/>
                  <a:gd name="T13" fmla="*/ 81 h 20"/>
                  <a:gd name="T14" fmla="*/ 486 w 19"/>
                  <a:gd name="T15" fmla="*/ 0 h 20"/>
                  <a:gd name="T16" fmla="*/ 0 w 19"/>
                  <a:gd name="T17" fmla="*/ 405 h 20"/>
                  <a:gd name="T18" fmla="*/ 81 w 19"/>
                  <a:gd name="T19" fmla="*/ 486 h 20"/>
                  <a:gd name="T20" fmla="*/ 162 w 19"/>
                  <a:gd name="T21" fmla="*/ 486 h 20"/>
                  <a:gd name="T22" fmla="*/ 405 w 19"/>
                  <a:gd name="T23" fmla="*/ 567 h 20"/>
                  <a:gd name="T24" fmla="*/ 891 w 19"/>
                  <a:gd name="T25" fmla="*/ 1134 h 20"/>
                  <a:gd name="T26" fmla="*/ 810 w 19"/>
                  <a:gd name="T27" fmla="*/ 1296 h 20"/>
                  <a:gd name="T28" fmla="*/ 567 w 19"/>
                  <a:gd name="T29" fmla="*/ 1296 h 20"/>
                  <a:gd name="T30" fmla="*/ 486 w 19"/>
                  <a:gd name="T31" fmla="*/ 1215 h 20"/>
                  <a:gd name="T32" fmla="*/ 405 w 19"/>
                  <a:gd name="T33" fmla="*/ 1296 h 20"/>
                  <a:gd name="T34" fmla="*/ 648 w 19"/>
                  <a:gd name="T35" fmla="*/ 1620 h 20"/>
                  <a:gd name="T36" fmla="*/ 1539 w 19"/>
                  <a:gd name="T37" fmla="*/ 729 h 20"/>
                  <a:gd name="T38" fmla="*/ 1377 w 19"/>
                  <a:gd name="T39" fmla="*/ 486 h 20"/>
                  <a:gd name="T40" fmla="*/ 1296 w 19"/>
                  <a:gd name="T41" fmla="*/ 486 h 2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9" h="20">
                    <a:moveTo>
                      <a:pt x="16" y="6"/>
                    </a:moveTo>
                    <a:cubicBezTo>
                      <a:pt x="16" y="7"/>
                      <a:pt x="16" y="7"/>
                      <a:pt x="16" y="8"/>
                    </a:cubicBezTo>
                    <a:cubicBezTo>
                      <a:pt x="16" y="9"/>
                      <a:pt x="16" y="10"/>
                      <a:pt x="15" y="11"/>
                    </a:cubicBezTo>
                    <a:cubicBezTo>
                      <a:pt x="15" y="11"/>
                      <a:pt x="14" y="11"/>
                      <a:pt x="14" y="12"/>
                    </a:cubicBezTo>
                    <a:cubicBezTo>
                      <a:pt x="14" y="12"/>
                      <a:pt x="8" y="6"/>
                      <a:pt x="7" y="5"/>
                    </a:cubicBezTo>
                    <a:cubicBezTo>
                      <a:pt x="5" y="3"/>
                      <a:pt x="5" y="3"/>
                      <a:pt x="6" y="2"/>
                    </a:cubicBezTo>
                    <a:cubicBezTo>
                      <a:pt x="6" y="2"/>
                      <a:pt x="6" y="1"/>
                      <a:pt x="7" y="1"/>
                    </a:cubicBezTo>
                    <a:cubicBezTo>
                      <a:pt x="6" y="0"/>
                      <a:pt x="6" y="0"/>
                      <a:pt x="6" y="0"/>
                    </a:cubicBezTo>
                    <a:cubicBezTo>
                      <a:pt x="4" y="2"/>
                      <a:pt x="2" y="4"/>
                      <a:pt x="0" y="5"/>
                    </a:cubicBezTo>
                    <a:cubicBezTo>
                      <a:pt x="0" y="6"/>
                      <a:pt x="1" y="6"/>
                      <a:pt x="1" y="6"/>
                    </a:cubicBezTo>
                    <a:cubicBezTo>
                      <a:pt x="1" y="6"/>
                      <a:pt x="1" y="6"/>
                      <a:pt x="2" y="6"/>
                    </a:cubicBezTo>
                    <a:cubicBezTo>
                      <a:pt x="3" y="5"/>
                      <a:pt x="3" y="6"/>
                      <a:pt x="5" y="7"/>
                    </a:cubicBezTo>
                    <a:cubicBezTo>
                      <a:pt x="6" y="8"/>
                      <a:pt x="11" y="14"/>
                      <a:pt x="11" y="14"/>
                    </a:cubicBezTo>
                    <a:cubicBezTo>
                      <a:pt x="11" y="15"/>
                      <a:pt x="10" y="16"/>
                      <a:pt x="10" y="16"/>
                    </a:cubicBezTo>
                    <a:cubicBezTo>
                      <a:pt x="8" y="17"/>
                      <a:pt x="7" y="16"/>
                      <a:pt x="7" y="16"/>
                    </a:cubicBezTo>
                    <a:cubicBezTo>
                      <a:pt x="7" y="16"/>
                      <a:pt x="6" y="16"/>
                      <a:pt x="6" y="15"/>
                    </a:cubicBezTo>
                    <a:cubicBezTo>
                      <a:pt x="5" y="15"/>
                      <a:pt x="5" y="16"/>
                      <a:pt x="5" y="16"/>
                    </a:cubicBezTo>
                    <a:cubicBezTo>
                      <a:pt x="5" y="17"/>
                      <a:pt x="7" y="19"/>
                      <a:pt x="8" y="20"/>
                    </a:cubicBezTo>
                    <a:cubicBezTo>
                      <a:pt x="12" y="16"/>
                      <a:pt x="15" y="13"/>
                      <a:pt x="19" y="9"/>
                    </a:cubicBezTo>
                    <a:cubicBezTo>
                      <a:pt x="17" y="6"/>
                      <a:pt x="17" y="6"/>
                      <a:pt x="17" y="6"/>
                    </a:cubicBezTo>
                    <a:cubicBezTo>
                      <a:pt x="16" y="6"/>
                      <a:pt x="16" y="6"/>
                      <a:pt x="16"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44" name="Freeform 225">
                <a:extLst>
                  <a:ext uri="{FF2B5EF4-FFF2-40B4-BE49-F238E27FC236}">
                    <a16:creationId xmlns:a16="http://schemas.microsoft.com/office/drawing/2014/main" id="{512896FA-D427-7578-FECA-F221686CBF1E}"/>
                  </a:ext>
                </a:extLst>
              </p:cNvPr>
              <p:cNvSpPr>
                <a:spLocks noEditPoints="1"/>
              </p:cNvSpPr>
              <p:nvPr/>
            </p:nvSpPr>
            <p:spPr bwMode="auto">
              <a:xfrm>
                <a:off x="18858" y="1437"/>
                <a:ext cx="54" cy="54"/>
              </a:xfrm>
              <a:custGeom>
                <a:avLst/>
                <a:gdLst>
                  <a:gd name="T0" fmla="*/ 567 w 18"/>
                  <a:gd name="T1" fmla="*/ 405 h 18"/>
                  <a:gd name="T2" fmla="*/ 648 w 18"/>
                  <a:gd name="T3" fmla="*/ 486 h 18"/>
                  <a:gd name="T4" fmla="*/ 648 w 18"/>
                  <a:gd name="T5" fmla="*/ 405 h 18"/>
                  <a:gd name="T6" fmla="*/ 810 w 18"/>
                  <a:gd name="T7" fmla="*/ 486 h 18"/>
                  <a:gd name="T8" fmla="*/ 891 w 18"/>
                  <a:gd name="T9" fmla="*/ 648 h 18"/>
                  <a:gd name="T10" fmla="*/ 648 w 18"/>
                  <a:gd name="T11" fmla="*/ 972 h 18"/>
                  <a:gd name="T12" fmla="*/ 486 w 18"/>
                  <a:gd name="T13" fmla="*/ 972 h 18"/>
                  <a:gd name="T14" fmla="*/ 405 w 18"/>
                  <a:gd name="T15" fmla="*/ 810 h 18"/>
                  <a:gd name="T16" fmla="*/ 405 w 18"/>
                  <a:gd name="T17" fmla="*/ 810 h 18"/>
                  <a:gd name="T18" fmla="*/ 324 w 18"/>
                  <a:gd name="T19" fmla="*/ 729 h 18"/>
                  <a:gd name="T20" fmla="*/ 0 w 18"/>
                  <a:gd name="T21" fmla="*/ 1134 h 18"/>
                  <a:gd name="T22" fmla="*/ 81 w 18"/>
                  <a:gd name="T23" fmla="*/ 1215 h 18"/>
                  <a:gd name="T24" fmla="*/ 81 w 18"/>
                  <a:gd name="T25" fmla="*/ 1134 h 18"/>
                  <a:gd name="T26" fmla="*/ 405 w 18"/>
                  <a:gd name="T27" fmla="*/ 1134 h 18"/>
                  <a:gd name="T28" fmla="*/ 1377 w 18"/>
                  <a:gd name="T29" fmla="*/ 1458 h 18"/>
                  <a:gd name="T30" fmla="*/ 1458 w 18"/>
                  <a:gd name="T31" fmla="*/ 1458 h 18"/>
                  <a:gd name="T32" fmla="*/ 1458 w 18"/>
                  <a:gd name="T33" fmla="*/ 1296 h 18"/>
                  <a:gd name="T34" fmla="*/ 972 w 18"/>
                  <a:gd name="T35" fmla="*/ 405 h 18"/>
                  <a:gd name="T36" fmla="*/ 891 w 18"/>
                  <a:gd name="T37" fmla="*/ 162 h 18"/>
                  <a:gd name="T38" fmla="*/ 891 w 18"/>
                  <a:gd name="T39" fmla="*/ 81 h 18"/>
                  <a:gd name="T40" fmla="*/ 810 w 18"/>
                  <a:gd name="T41" fmla="*/ 0 h 18"/>
                  <a:gd name="T42" fmla="*/ 567 w 18"/>
                  <a:gd name="T43" fmla="*/ 405 h 18"/>
                  <a:gd name="T44" fmla="*/ 1296 w 18"/>
                  <a:gd name="T45" fmla="*/ 1215 h 18"/>
                  <a:gd name="T46" fmla="*/ 729 w 18"/>
                  <a:gd name="T47" fmla="*/ 1053 h 18"/>
                  <a:gd name="T48" fmla="*/ 972 w 18"/>
                  <a:gd name="T49" fmla="*/ 729 h 18"/>
                  <a:gd name="T50" fmla="*/ 1296 w 18"/>
                  <a:gd name="T51" fmla="*/ 1215 h 1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8" h="18">
                    <a:moveTo>
                      <a:pt x="7" y="5"/>
                    </a:moveTo>
                    <a:cubicBezTo>
                      <a:pt x="8" y="6"/>
                      <a:pt x="8" y="6"/>
                      <a:pt x="8" y="6"/>
                    </a:cubicBezTo>
                    <a:cubicBezTo>
                      <a:pt x="8" y="6"/>
                      <a:pt x="8" y="6"/>
                      <a:pt x="8" y="5"/>
                    </a:cubicBezTo>
                    <a:cubicBezTo>
                      <a:pt x="9" y="4"/>
                      <a:pt x="10" y="5"/>
                      <a:pt x="10" y="6"/>
                    </a:cubicBezTo>
                    <a:cubicBezTo>
                      <a:pt x="11" y="7"/>
                      <a:pt x="11" y="7"/>
                      <a:pt x="11" y="8"/>
                    </a:cubicBezTo>
                    <a:cubicBezTo>
                      <a:pt x="8" y="12"/>
                      <a:pt x="8" y="12"/>
                      <a:pt x="8" y="12"/>
                    </a:cubicBezTo>
                    <a:cubicBezTo>
                      <a:pt x="7" y="12"/>
                      <a:pt x="7" y="12"/>
                      <a:pt x="6" y="12"/>
                    </a:cubicBezTo>
                    <a:cubicBezTo>
                      <a:pt x="5" y="11"/>
                      <a:pt x="4" y="11"/>
                      <a:pt x="5" y="10"/>
                    </a:cubicBezTo>
                    <a:cubicBezTo>
                      <a:pt x="5" y="10"/>
                      <a:pt x="5" y="10"/>
                      <a:pt x="5" y="10"/>
                    </a:cubicBezTo>
                    <a:cubicBezTo>
                      <a:pt x="5" y="9"/>
                      <a:pt x="4" y="9"/>
                      <a:pt x="4" y="9"/>
                    </a:cubicBezTo>
                    <a:cubicBezTo>
                      <a:pt x="3" y="10"/>
                      <a:pt x="2" y="11"/>
                      <a:pt x="0" y="14"/>
                    </a:cubicBezTo>
                    <a:cubicBezTo>
                      <a:pt x="0" y="14"/>
                      <a:pt x="0" y="15"/>
                      <a:pt x="1" y="15"/>
                    </a:cubicBezTo>
                    <a:cubicBezTo>
                      <a:pt x="1" y="14"/>
                      <a:pt x="1" y="14"/>
                      <a:pt x="1" y="14"/>
                    </a:cubicBezTo>
                    <a:cubicBezTo>
                      <a:pt x="3" y="13"/>
                      <a:pt x="4" y="14"/>
                      <a:pt x="5" y="14"/>
                    </a:cubicBezTo>
                    <a:cubicBezTo>
                      <a:pt x="6" y="15"/>
                      <a:pt x="17" y="18"/>
                      <a:pt x="17" y="18"/>
                    </a:cubicBezTo>
                    <a:cubicBezTo>
                      <a:pt x="18" y="18"/>
                      <a:pt x="18" y="18"/>
                      <a:pt x="18" y="18"/>
                    </a:cubicBezTo>
                    <a:cubicBezTo>
                      <a:pt x="18" y="18"/>
                      <a:pt x="18" y="17"/>
                      <a:pt x="18" y="16"/>
                    </a:cubicBezTo>
                    <a:cubicBezTo>
                      <a:pt x="18" y="15"/>
                      <a:pt x="13" y="7"/>
                      <a:pt x="12" y="5"/>
                    </a:cubicBezTo>
                    <a:cubicBezTo>
                      <a:pt x="11" y="3"/>
                      <a:pt x="11" y="2"/>
                      <a:pt x="11" y="2"/>
                    </a:cubicBezTo>
                    <a:cubicBezTo>
                      <a:pt x="11" y="1"/>
                      <a:pt x="11" y="1"/>
                      <a:pt x="11" y="1"/>
                    </a:cubicBezTo>
                    <a:cubicBezTo>
                      <a:pt x="11" y="1"/>
                      <a:pt x="11" y="0"/>
                      <a:pt x="10" y="0"/>
                    </a:cubicBezTo>
                    <a:cubicBezTo>
                      <a:pt x="10" y="1"/>
                      <a:pt x="7" y="4"/>
                      <a:pt x="7" y="5"/>
                    </a:cubicBezTo>
                    <a:close/>
                    <a:moveTo>
                      <a:pt x="16" y="15"/>
                    </a:moveTo>
                    <a:cubicBezTo>
                      <a:pt x="9" y="13"/>
                      <a:pt x="9" y="13"/>
                      <a:pt x="9" y="13"/>
                    </a:cubicBezTo>
                    <a:cubicBezTo>
                      <a:pt x="12" y="9"/>
                      <a:pt x="12" y="9"/>
                      <a:pt x="12" y="9"/>
                    </a:cubicBezTo>
                    <a:lnTo>
                      <a:pt x="16" y="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45" name="Freeform 226">
                <a:extLst>
                  <a:ext uri="{FF2B5EF4-FFF2-40B4-BE49-F238E27FC236}">
                    <a16:creationId xmlns:a16="http://schemas.microsoft.com/office/drawing/2014/main" id="{2AB6C73A-393B-009E-874C-0B53A551D113}"/>
                  </a:ext>
                </a:extLst>
              </p:cNvPr>
              <p:cNvSpPr>
                <a:spLocks/>
              </p:cNvSpPr>
              <p:nvPr/>
            </p:nvSpPr>
            <p:spPr bwMode="auto">
              <a:xfrm>
                <a:off x="18157" y="1198"/>
                <a:ext cx="48" cy="48"/>
              </a:xfrm>
              <a:custGeom>
                <a:avLst/>
                <a:gdLst>
                  <a:gd name="T0" fmla="*/ 405 w 16"/>
                  <a:gd name="T1" fmla="*/ 1134 h 16"/>
                  <a:gd name="T2" fmla="*/ 243 w 16"/>
                  <a:gd name="T3" fmla="*/ 1134 h 16"/>
                  <a:gd name="T4" fmla="*/ 162 w 16"/>
                  <a:gd name="T5" fmla="*/ 891 h 16"/>
                  <a:gd name="T6" fmla="*/ 162 w 16"/>
                  <a:gd name="T7" fmla="*/ 729 h 16"/>
                  <a:gd name="T8" fmla="*/ 891 w 16"/>
                  <a:gd name="T9" fmla="*/ 729 h 16"/>
                  <a:gd name="T10" fmla="*/ 1215 w 16"/>
                  <a:gd name="T11" fmla="*/ 891 h 16"/>
                  <a:gd name="T12" fmla="*/ 1215 w 16"/>
                  <a:gd name="T13" fmla="*/ 891 h 16"/>
                  <a:gd name="T14" fmla="*/ 1296 w 16"/>
                  <a:gd name="T15" fmla="*/ 891 h 16"/>
                  <a:gd name="T16" fmla="*/ 1296 w 16"/>
                  <a:gd name="T17" fmla="*/ 324 h 16"/>
                  <a:gd name="T18" fmla="*/ 1215 w 16"/>
                  <a:gd name="T19" fmla="*/ 324 h 16"/>
                  <a:gd name="T20" fmla="*/ 1215 w 16"/>
                  <a:gd name="T21" fmla="*/ 405 h 16"/>
                  <a:gd name="T22" fmla="*/ 972 w 16"/>
                  <a:gd name="T23" fmla="*/ 486 h 16"/>
                  <a:gd name="T24" fmla="*/ 162 w 16"/>
                  <a:gd name="T25" fmla="*/ 486 h 16"/>
                  <a:gd name="T26" fmla="*/ 162 w 16"/>
                  <a:gd name="T27" fmla="*/ 243 h 16"/>
                  <a:gd name="T28" fmla="*/ 324 w 16"/>
                  <a:gd name="T29" fmla="*/ 81 h 16"/>
                  <a:gd name="T30" fmla="*/ 405 w 16"/>
                  <a:gd name="T31" fmla="*/ 81 h 16"/>
                  <a:gd name="T32" fmla="*/ 405 w 16"/>
                  <a:gd name="T33" fmla="*/ 0 h 16"/>
                  <a:gd name="T34" fmla="*/ 81 w 16"/>
                  <a:gd name="T35" fmla="*/ 0 h 16"/>
                  <a:gd name="T36" fmla="*/ 0 w 16"/>
                  <a:gd name="T37" fmla="*/ 1215 h 16"/>
                  <a:gd name="T38" fmla="*/ 324 w 16"/>
                  <a:gd name="T39" fmla="*/ 1296 h 16"/>
                  <a:gd name="T40" fmla="*/ 405 w 16"/>
                  <a:gd name="T41" fmla="*/ 1134 h 1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 h="16">
                    <a:moveTo>
                      <a:pt x="5" y="14"/>
                    </a:moveTo>
                    <a:cubicBezTo>
                      <a:pt x="4" y="14"/>
                      <a:pt x="4" y="14"/>
                      <a:pt x="3" y="14"/>
                    </a:cubicBezTo>
                    <a:cubicBezTo>
                      <a:pt x="2" y="13"/>
                      <a:pt x="2" y="12"/>
                      <a:pt x="2" y="11"/>
                    </a:cubicBezTo>
                    <a:cubicBezTo>
                      <a:pt x="2" y="11"/>
                      <a:pt x="2" y="10"/>
                      <a:pt x="2" y="9"/>
                    </a:cubicBezTo>
                    <a:cubicBezTo>
                      <a:pt x="2" y="9"/>
                      <a:pt x="10" y="9"/>
                      <a:pt x="11" y="9"/>
                    </a:cubicBezTo>
                    <a:cubicBezTo>
                      <a:pt x="14" y="9"/>
                      <a:pt x="14" y="9"/>
                      <a:pt x="15" y="11"/>
                    </a:cubicBezTo>
                    <a:cubicBezTo>
                      <a:pt x="15" y="11"/>
                      <a:pt x="15" y="11"/>
                      <a:pt x="15" y="11"/>
                    </a:cubicBezTo>
                    <a:cubicBezTo>
                      <a:pt x="15" y="12"/>
                      <a:pt x="16" y="12"/>
                      <a:pt x="16" y="11"/>
                    </a:cubicBezTo>
                    <a:cubicBezTo>
                      <a:pt x="16" y="9"/>
                      <a:pt x="16" y="6"/>
                      <a:pt x="16" y="4"/>
                    </a:cubicBezTo>
                    <a:cubicBezTo>
                      <a:pt x="15" y="4"/>
                      <a:pt x="15" y="4"/>
                      <a:pt x="15" y="4"/>
                    </a:cubicBezTo>
                    <a:cubicBezTo>
                      <a:pt x="15" y="4"/>
                      <a:pt x="15" y="4"/>
                      <a:pt x="15" y="5"/>
                    </a:cubicBezTo>
                    <a:cubicBezTo>
                      <a:pt x="15" y="6"/>
                      <a:pt x="14" y="6"/>
                      <a:pt x="12" y="6"/>
                    </a:cubicBezTo>
                    <a:cubicBezTo>
                      <a:pt x="10" y="6"/>
                      <a:pt x="2" y="6"/>
                      <a:pt x="2" y="6"/>
                    </a:cubicBezTo>
                    <a:cubicBezTo>
                      <a:pt x="2" y="5"/>
                      <a:pt x="2" y="4"/>
                      <a:pt x="2" y="3"/>
                    </a:cubicBezTo>
                    <a:cubicBezTo>
                      <a:pt x="2" y="2"/>
                      <a:pt x="3" y="1"/>
                      <a:pt x="4" y="1"/>
                    </a:cubicBezTo>
                    <a:cubicBezTo>
                      <a:pt x="5" y="1"/>
                      <a:pt x="5" y="1"/>
                      <a:pt x="5" y="1"/>
                    </a:cubicBezTo>
                    <a:cubicBezTo>
                      <a:pt x="5" y="0"/>
                      <a:pt x="5" y="0"/>
                      <a:pt x="5" y="0"/>
                    </a:cubicBezTo>
                    <a:cubicBezTo>
                      <a:pt x="4" y="0"/>
                      <a:pt x="1" y="0"/>
                      <a:pt x="1" y="0"/>
                    </a:cubicBezTo>
                    <a:cubicBezTo>
                      <a:pt x="0" y="6"/>
                      <a:pt x="0" y="9"/>
                      <a:pt x="0" y="15"/>
                    </a:cubicBezTo>
                    <a:cubicBezTo>
                      <a:pt x="1" y="15"/>
                      <a:pt x="4" y="16"/>
                      <a:pt x="4" y="16"/>
                    </a:cubicBezTo>
                    <a:cubicBezTo>
                      <a:pt x="5" y="15"/>
                      <a:pt x="5" y="15"/>
                      <a:pt x="5"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46" name="Freeform 227">
                <a:extLst>
                  <a:ext uri="{FF2B5EF4-FFF2-40B4-BE49-F238E27FC236}">
                    <a16:creationId xmlns:a16="http://schemas.microsoft.com/office/drawing/2014/main" id="{5E75DCB8-B68D-6414-AF57-C8237DAD03BD}"/>
                  </a:ext>
                </a:extLst>
              </p:cNvPr>
              <p:cNvSpPr>
                <a:spLocks noEditPoints="1"/>
              </p:cNvSpPr>
              <p:nvPr/>
            </p:nvSpPr>
            <p:spPr bwMode="auto">
              <a:xfrm>
                <a:off x="18157" y="1243"/>
                <a:ext cx="54" cy="54"/>
              </a:xfrm>
              <a:custGeom>
                <a:avLst/>
                <a:gdLst>
                  <a:gd name="T0" fmla="*/ 1377 w 18"/>
                  <a:gd name="T1" fmla="*/ 972 h 18"/>
                  <a:gd name="T2" fmla="*/ 1296 w 18"/>
                  <a:gd name="T3" fmla="*/ 972 h 18"/>
                  <a:gd name="T4" fmla="*/ 1296 w 18"/>
                  <a:gd name="T5" fmla="*/ 1053 h 18"/>
                  <a:gd name="T6" fmla="*/ 1134 w 18"/>
                  <a:gd name="T7" fmla="*/ 1053 h 18"/>
                  <a:gd name="T8" fmla="*/ 972 w 18"/>
                  <a:gd name="T9" fmla="*/ 1053 h 18"/>
                  <a:gd name="T10" fmla="*/ 891 w 18"/>
                  <a:gd name="T11" fmla="*/ 567 h 18"/>
                  <a:gd name="T12" fmla="*/ 1053 w 18"/>
                  <a:gd name="T13" fmla="*/ 486 h 18"/>
                  <a:gd name="T14" fmla="*/ 1215 w 18"/>
                  <a:gd name="T15" fmla="*/ 567 h 18"/>
                  <a:gd name="T16" fmla="*/ 1215 w 18"/>
                  <a:gd name="T17" fmla="*/ 567 h 18"/>
                  <a:gd name="T18" fmla="*/ 1377 w 18"/>
                  <a:gd name="T19" fmla="*/ 567 h 18"/>
                  <a:gd name="T20" fmla="*/ 1296 w 18"/>
                  <a:gd name="T21" fmla="*/ 0 h 18"/>
                  <a:gd name="T22" fmla="*/ 1215 w 18"/>
                  <a:gd name="T23" fmla="*/ 0 h 18"/>
                  <a:gd name="T24" fmla="*/ 1215 w 18"/>
                  <a:gd name="T25" fmla="*/ 81 h 18"/>
                  <a:gd name="T26" fmla="*/ 972 w 18"/>
                  <a:gd name="T27" fmla="*/ 324 h 18"/>
                  <a:gd name="T28" fmla="*/ 0 w 18"/>
                  <a:gd name="T29" fmla="*/ 729 h 18"/>
                  <a:gd name="T30" fmla="*/ 0 w 18"/>
                  <a:gd name="T31" fmla="*/ 810 h 18"/>
                  <a:gd name="T32" fmla="*/ 81 w 18"/>
                  <a:gd name="T33" fmla="*/ 972 h 18"/>
                  <a:gd name="T34" fmla="*/ 1053 w 18"/>
                  <a:gd name="T35" fmla="*/ 1215 h 18"/>
                  <a:gd name="T36" fmla="*/ 1296 w 18"/>
                  <a:gd name="T37" fmla="*/ 1377 h 18"/>
                  <a:gd name="T38" fmla="*/ 1377 w 18"/>
                  <a:gd name="T39" fmla="*/ 1458 h 18"/>
                  <a:gd name="T40" fmla="*/ 1458 w 18"/>
                  <a:gd name="T41" fmla="*/ 1377 h 18"/>
                  <a:gd name="T42" fmla="*/ 1377 w 18"/>
                  <a:gd name="T43" fmla="*/ 972 h 18"/>
                  <a:gd name="T44" fmla="*/ 324 w 18"/>
                  <a:gd name="T45" fmla="*/ 891 h 18"/>
                  <a:gd name="T46" fmla="*/ 810 w 18"/>
                  <a:gd name="T47" fmla="*/ 648 h 18"/>
                  <a:gd name="T48" fmla="*/ 891 w 18"/>
                  <a:gd name="T49" fmla="*/ 972 h 18"/>
                  <a:gd name="T50" fmla="*/ 324 w 18"/>
                  <a:gd name="T51" fmla="*/ 891 h 1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8" h="18">
                    <a:moveTo>
                      <a:pt x="17" y="12"/>
                    </a:moveTo>
                    <a:cubicBezTo>
                      <a:pt x="17" y="11"/>
                      <a:pt x="16" y="12"/>
                      <a:pt x="16" y="12"/>
                    </a:cubicBezTo>
                    <a:cubicBezTo>
                      <a:pt x="16" y="12"/>
                      <a:pt x="16" y="12"/>
                      <a:pt x="16" y="13"/>
                    </a:cubicBezTo>
                    <a:cubicBezTo>
                      <a:pt x="16" y="14"/>
                      <a:pt x="15" y="14"/>
                      <a:pt x="14" y="13"/>
                    </a:cubicBezTo>
                    <a:cubicBezTo>
                      <a:pt x="13" y="13"/>
                      <a:pt x="12" y="13"/>
                      <a:pt x="12" y="13"/>
                    </a:cubicBezTo>
                    <a:cubicBezTo>
                      <a:pt x="12" y="12"/>
                      <a:pt x="11" y="8"/>
                      <a:pt x="11" y="7"/>
                    </a:cubicBezTo>
                    <a:cubicBezTo>
                      <a:pt x="12" y="7"/>
                      <a:pt x="12" y="7"/>
                      <a:pt x="13" y="6"/>
                    </a:cubicBezTo>
                    <a:cubicBezTo>
                      <a:pt x="14" y="6"/>
                      <a:pt x="15" y="5"/>
                      <a:pt x="15" y="7"/>
                    </a:cubicBezTo>
                    <a:cubicBezTo>
                      <a:pt x="15" y="7"/>
                      <a:pt x="15" y="7"/>
                      <a:pt x="15" y="7"/>
                    </a:cubicBezTo>
                    <a:cubicBezTo>
                      <a:pt x="16" y="7"/>
                      <a:pt x="16" y="7"/>
                      <a:pt x="17" y="7"/>
                    </a:cubicBezTo>
                    <a:cubicBezTo>
                      <a:pt x="16" y="6"/>
                      <a:pt x="16" y="4"/>
                      <a:pt x="16" y="0"/>
                    </a:cubicBezTo>
                    <a:cubicBezTo>
                      <a:pt x="15" y="0"/>
                      <a:pt x="15" y="0"/>
                      <a:pt x="15" y="0"/>
                    </a:cubicBezTo>
                    <a:cubicBezTo>
                      <a:pt x="15" y="1"/>
                      <a:pt x="15" y="1"/>
                      <a:pt x="15" y="1"/>
                    </a:cubicBezTo>
                    <a:cubicBezTo>
                      <a:pt x="15" y="3"/>
                      <a:pt x="13" y="3"/>
                      <a:pt x="12" y="4"/>
                    </a:cubicBezTo>
                    <a:cubicBezTo>
                      <a:pt x="11" y="4"/>
                      <a:pt x="1" y="9"/>
                      <a:pt x="0" y="9"/>
                    </a:cubicBezTo>
                    <a:cubicBezTo>
                      <a:pt x="0" y="9"/>
                      <a:pt x="0" y="9"/>
                      <a:pt x="0" y="10"/>
                    </a:cubicBezTo>
                    <a:cubicBezTo>
                      <a:pt x="0" y="10"/>
                      <a:pt x="1" y="11"/>
                      <a:pt x="1" y="12"/>
                    </a:cubicBezTo>
                    <a:cubicBezTo>
                      <a:pt x="2" y="12"/>
                      <a:pt x="11" y="14"/>
                      <a:pt x="13" y="15"/>
                    </a:cubicBezTo>
                    <a:cubicBezTo>
                      <a:pt x="16" y="16"/>
                      <a:pt x="16" y="16"/>
                      <a:pt x="16" y="17"/>
                    </a:cubicBezTo>
                    <a:cubicBezTo>
                      <a:pt x="17" y="17"/>
                      <a:pt x="17" y="18"/>
                      <a:pt x="17" y="18"/>
                    </a:cubicBezTo>
                    <a:cubicBezTo>
                      <a:pt x="17" y="18"/>
                      <a:pt x="18" y="18"/>
                      <a:pt x="18" y="17"/>
                    </a:cubicBezTo>
                    <a:cubicBezTo>
                      <a:pt x="18" y="17"/>
                      <a:pt x="17" y="13"/>
                      <a:pt x="17" y="12"/>
                    </a:cubicBezTo>
                    <a:close/>
                    <a:moveTo>
                      <a:pt x="4" y="11"/>
                    </a:moveTo>
                    <a:cubicBezTo>
                      <a:pt x="10" y="8"/>
                      <a:pt x="10" y="8"/>
                      <a:pt x="10" y="8"/>
                    </a:cubicBezTo>
                    <a:cubicBezTo>
                      <a:pt x="11" y="12"/>
                      <a:pt x="11" y="12"/>
                      <a:pt x="11" y="12"/>
                    </a:cubicBezTo>
                    <a:lnTo>
                      <a:pt x="4" y="1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47" name="Freeform 228">
                <a:extLst>
                  <a:ext uri="{FF2B5EF4-FFF2-40B4-BE49-F238E27FC236}">
                    <a16:creationId xmlns:a16="http://schemas.microsoft.com/office/drawing/2014/main" id="{72C607B1-BF5F-81FA-7EB4-4E55C0E1B6B1}"/>
                  </a:ext>
                </a:extLst>
              </p:cNvPr>
              <p:cNvSpPr>
                <a:spLocks noEditPoints="1"/>
              </p:cNvSpPr>
              <p:nvPr/>
            </p:nvSpPr>
            <p:spPr bwMode="auto">
              <a:xfrm>
                <a:off x="18226" y="1428"/>
                <a:ext cx="54" cy="60"/>
              </a:xfrm>
              <a:custGeom>
                <a:avLst/>
                <a:gdLst>
                  <a:gd name="T0" fmla="*/ 1296 w 18"/>
                  <a:gd name="T1" fmla="*/ 405 h 20"/>
                  <a:gd name="T2" fmla="*/ 810 w 18"/>
                  <a:gd name="T3" fmla="*/ 81 h 20"/>
                  <a:gd name="T4" fmla="*/ 324 w 18"/>
                  <a:gd name="T5" fmla="*/ 162 h 20"/>
                  <a:gd name="T6" fmla="*/ 0 w 18"/>
                  <a:gd name="T7" fmla="*/ 648 h 20"/>
                  <a:gd name="T8" fmla="*/ 162 w 18"/>
                  <a:gd name="T9" fmla="*/ 1134 h 20"/>
                  <a:gd name="T10" fmla="*/ 1134 w 18"/>
                  <a:gd name="T11" fmla="*/ 1377 h 20"/>
                  <a:gd name="T12" fmla="*/ 1458 w 18"/>
                  <a:gd name="T13" fmla="*/ 972 h 20"/>
                  <a:gd name="T14" fmla="*/ 1296 w 18"/>
                  <a:gd name="T15" fmla="*/ 405 h 20"/>
                  <a:gd name="T16" fmla="*/ 972 w 18"/>
                  <a:gd name="T17" fmla="*/ 1134 h 20"/>
                  <a:gd name="T18" fmla="*/ 486 w 18"/>
                  <a:gd name="T19" fmla="*/ 1296 h 20"/>
                  <a:gd name="T20" fmla="*/ 243 w 18"/>
                  <a:gd name="T21" fmla="*/ 1134 h 20"/>
                  <a:gd name="T22" fmla="*/ 243 w 18"/>
                  <a:gd name="T23" fmla="*/ 810 h 20"/>
                  <a:gd name="T24" fmla="*/ 567 w 18"/>
                  <a:gd name="T25" fmla="*/ 405 h 20"/>
                  <a:gd name="T26" fmla="*/ 1215 w 18"/>
                  <a:gd name="T27" fmla="*/ 486 h 20"/>
                  <a:gd name="T28" fmla="*/ 972 w 18"/>
                  <a:gd name="T29" fmla="*/ 1134 h 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8" h="20">
                    <a:moveTo>
                      <a:pt x="16" y="5"/>
                    </a:moveTo>
                    <a:cubicBezTo>
                      <a:pt x="15" y="3"/>
                      <a:pt x="13" y="1"/>
                      <a:pt x="10" y="1"/>
                    </a:cubicBezTo>
                    <a:cubicBezTo>
                      <a:pt x="8" y="0"/>
                      <a:pt x="6" y="1"/>
                      <a:pt x="4" y="2"/>
                    </a:cubicBezTo>
                    <a:cubicBezTo>
                      <a:pt x="2" y="3"/>
                      <a:pt x="1" y="5"/>
                      <a:pt x="0" y="8"/>
                    </a:cubicBezTo>
                    <a:cubicBezTo>
                      <a:pt x="0" y="10"/>
                      <a:pt x="0" y="12"/>
                      <a:pt x="2" y="14"/>
                    </a:cubicBezTo>
                    <a:cubicBezTo>
                      <a:pt x="5" y="19"/>
                      <a:pt x="10" y="20"/>
                      <a:pt x="14" y="17"/>
                    </a:cubicBezTo>
                    <a:cubicBezTo>
                      <a:pt x="16" y="16"/>
                      <a:pt x="17" y="14"/>
                      <a:pt x="18" y="12"/>
                    </a:cubicBezTo>
                    <a:cubicBezTo>
                      <a:pt x="18" y="10"/>
                      <a:pt x="18" y="7"/>
                      <a:pt x="16" y="5"/>
                    </a:cubicBezTo>
                    <a:close/>
                    <a:moveTo>
                      <a:pt x="12" y="14"/>
                    </a:moveTo>
                    <a:cubicBezTo>
                      <a:pt x="10" y="16"/>
                      <a:pt x="8" y="16"/>
                      <a:pt x="6" y="16"/>
                    </a:cubicBezTo>
                    <a:cubicBezTo>
                      <a:pt x="5" y="16"/>
                      <a:pt x="4" y="15"/>
                      <a:pt x="3" y="14"/>
                    </a:cubicBezTo>
                    <a:cubicBezTo>
                      <a:pt x="3" y="13"/>
                      <a:pt x="2" y="11"/>
                      <a:pt x="3" y="10"/>
                    </a:cubicBezTo>
                    <a:cubicBezTo>
                      <a:pt x="3" y="8"/>
                      <a:pt x="4" y="6"/>
                      <a:pt x="7" y="5"/>
                    </a:cubicBezTo>
                    <a:cubicBezTo>
                      <a:pt x="10" y="3"/>
                      <a:pt x="13" y="3"/>
                      <a:pt x="15" y="6"/>
                    </a:cubicBezTo>
                    <a:cubicBezTo>
                      <a:pt x="17" y="9"/>
                      <a:pt x="15" y="12"/>
                      <a:pt x="12"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48" name="Freeform 229">
                <a:extLst>
                  <a:ext uri="{FF2B5EF4-FFF2-40B4-BE49-F238E27FC236}">
                    <a16:creationId xmlns:a16="http://schemas.microsoft.com/office/drawing/2014/main" id="{7837ADD3-16E8-0EEE-FE23-3EB5FEA650E5}"/>
                  </a:ext>
                </a:extLst>
              </p:cNvPr>
              <p:cNvSpPr>
                <a:spLocks/>
              </p:cNvSpPr>
              <p:nvPr/>
            </p:nvSpPr>
            <p:spPr bwMode="auto">
              <a:xfrm>
                <a:off x="18301" y="1509"/>
                <a:ext cx="60" cy="63"/>
              </a:xfrm>
              <a:custGeom>
                <a:avLst/>
                <a:gdLst>
                  <a:gd name="T0" fmla="*/ 1620 w 20"/>
                  <a:gd name="T1" fmla="*/ 648 h 21"/>
                  <a:gd name="T2" fmla="*/ 1539 w 20"/>
                  <a:gd name="T3" fmla="*/ 729 h 21"/>
                  <a:gd name="T4" fmla="*/ 1539 w 20"/>
                  <a:gd name="T5" fmla="*/ 729 h 21"/>
                  <a:gd name="T6" fmla="*/ 1215 w 20"/>
                  <a:gd name="T7" fmla="*/ 810 h 21"/>
                  <a:gd name="T8" fmla="*/ 891 w 20"/>
                  <a:gd name="T9" fmla="*/ 1296 h 21"/>
                  <a:gd name="T10" fmla="*/ 891 w 20"/>
                  <a:gd name="T11" fmla="*/ 1539 h 21"/>
                  <a:gd name="T12" fmla="*/ 891 w 20"/>
                  <a:gd name="T13" fmla="*/ 1539 h 21"/>
                  <a:gd name="T14" fmla="*/ 810 w 20"/>
                  <a:gd name="T15" fmla="*/ 1701 h 21"/>
                  <a:gd name="T16" fmla="*/ 0 w 20"/>
                  <a:gd name="T17" fmla="*/ 972 h 21"/>
                  <a:gd name="T18" fmla="*/ 162 w 20"/>
                  <a:gd name="T19" fmla="*/ 729 h 21"/>
                  <a:gd name="T20" fmla="*/ 243 w 20"/>
                  <a:gd name="T21" fmla="*/ 729 h 21"/>
                  <a:gd name="T22" fmla="*/ 243 w 20"/>
                  <a:gd name="T23" fmla="*/ 891 h 21"/>
                  <a:gd name="T24" fmla="*/ 243 w 20"/>
                  <a:gd name="T25" fmla="*/ 1053 h 21"/>
                  <a:gd name="T26" fmla="*/ 486 w 20"/>
                  <a:gd name="T27" fmla="*/ 1296 h 21"/>
                  <a:gd name="T28" fmla="*/ 567 w 20"/>
                  <a:gd name="T29" fmla="*/ 1296 h 21"/>
                  <a:gd name="T30" fmla="*/ 810 w 20"/>
                  <a:gd name="T31" fmla="*/ 972 h 21"/>
                  <a:gd name="T32" fmla="*/ 567 w 20"/>
                  <a:gd name="T33" fmla="*/ 729 h 21"/>
                  <a:gd name="T34" fmla="*/ 648 w 20"/>
                  <a:gd name="T35" fmla="*/ 648 h 21"/>
                  <a:gd name="T36" fmla="*/ 891 w 20"/>
                  <a:gd name="T37" fmla="*/ 891 h 21"/>
                  <a:gd name="T38" fmla="*/ 1053 w 20"/>
                  <a:gd name="T39" fmla="*/ 648 h 21"/>
                  <a:gd name="T40" fmla="*/ 1053 w 20"/>
                  <a:gd name="T41" fmla="*/ 405 h 21"/>
                  <a:gd name="T42" fmla="*/ 972 w 20"/>
                  <a:gd name="T43" fmla="*/ 324 h 21"/>
                  <a:gd name="T44" fmla="*/ 648 w 20"/>
                  <a:gd name="T45" fmla="*/ 324 h 21"/>
                  <a:gd name="T46" fmla="*/ 567 w 20"/>
                  <a:gd name="T47" fmla="*/ 324 h 21"/>
                  <a:gd name="T48" fmla="*/ 486 w 20"/>
                  <a:gd name="T49" fmla="*/ 243 h 21"/>
                  <a:gd name="T50" fmla="*/ 810 w 20"/>
                  <a:gd name="T51" fmla="*/ 0 h 21"/>
                  <a:gd name="T52" fmla="*/ 1620 w 20"/>
                  <a:gd name="T53" fmla="*/ 648 h 2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0" h="21">
                    <a:moveTo>
                      <a:pt x="20" y="8"/>
                    </a:moveTo>
                    <a:cubicBezTo>
                      <a:pt x="20" y="8"/>
                      <a:pt x="20" y="9"/>
                      <a:pt x="19" y="9"/>
                    </a:cubicBezTo>
                    <a:cubicBezTo>
                      <a:pt x="19" y="9"/>
                      <a:pt x="19" y="9"/>
                      <a:pt x="19" y="9"/>
                    </a:cubicBezTo>
                    <a:cubicBezTo>
                      <a:pt x="18" y="8"/>
                      <a:pt x="17" y="8"/>
                      <a:pt x="15" y="10"/>
                    </a:cubicBezTo>
                    <a:cubicBezTo>
                      <a:pt x="14" y="12"/>
                      <a:pt x="12" y="14"/>
                      <a:pt x="11" y="16"/>
                    </a:cubicBezTo>
                    <a:cubicBezTo>
                      <a:pt x="10" y="17"/>
                      <a:pt x="9" y="18"/>
                      <a:pt x="11" y="19"/>
                    </a:cubicBezTo>
                    <a:cubicBezTo>
                      <a:pt x="11" y="19"/>
                      <a:pt x="11" y="19"/>
                      <a:pt x="11" y="19"/>
                    </a:cubicBezTo>
                    <a:cubicBezTo>
                      <a:pt x="11" y="20"/>
                      <a:pt x="11" y="20"/>
                      <a:pt x="10" y="21"/>
                    </a:cubicBezTo>
                    <a:cubicBezTo>
                      <a:pt x="8" y="19"/>
                      <a:pt x="4" y="16"/>
                      <a:pt x="0" y="12"/>
                    </a:cubicBezTo>
                    <a:cubicBezTo>
                      <a:pt x="0" y="11"/>
                      <a:pt x="1" y="9"/>
                      <a:pt x="2" y="9"/>
                    </a:cubicBezTo>
                    <a:cubicBezTo>
                      <a:pt x="3" y="9"/>
                      <a:pt x="3" y="9"/>
                      <a:pt x="3" y="9"/>
                    </a:cubicBezTo>
                    <a:cubicBezTo>
                      <a:pt x="3" y="10"/>
                      <a:pt x="3" y="10"/>
                      <a:pt x="3" y="11"/>
                    </a:cubicBezTo>
                    <a:cubicBezTo>
                      <a:pt x="3" y="11"/>
                      <a:pt x="2" y="12"/>
                      <a:pt x="3" y="13"/>
                    </a:cubicBezTo>
                    <a:cubicBezTo>
                      <a:pt x="4" y="14"/>
                      <a:pt x="6" y="15"/>
                      <a:pt x="6" y="16"/>
                    </a:cubicBezTo>
                    <a:cubicBezTo>
                      <a:pt x="7" y="16"/>
                      <a:pt x="7" y="16"/>
                      <a:pt x="7" y="16"/>
                    </a:cubicBezTo>
                    <a:cubicBezTo>
                      <a:pt x="8" y="15"/>
                      <a:pt x="10" y="12"/>
                      <a:pt x="10" y="12"/>
                    </a:cubicBezTo>
                    <a:cubicBezTo>
                      <a:pt x="10" y="11"/>
                      <a:pt x="7" y="9"/>
                      <a:pt x="7" y="9"/>
                    </a:cubicBezTo>
                    <a:cubicBezTo>
                      <a:pt x="7" y="8"/>
                      <a:pt x="7" y="8"/>
                      <a:pt x="8" y="8"/>
                    </a:cubicBezTo>
                    <a:cubicBezTo>
                      <a:pt x="8" y="8"/>
                      <a:pt x="11" y="10"/>
                      <a:pt x="11" y="11"/>
                    </a:cubicBezTo>
                    <a:cubicBezTo>
                      <a:pt x="13" y="8"/>
                      <a:pt x="13" y="8"/>
                      <a:pt x="13" y="8"/>
                    </a:cubicBezTo>
                    <a:cubicBezTo>
                      <a:pt x="15" y="6"/>
                      <a:pt x="14" y="6"/>
                      <a:pt x="13" y="5"/>
                    </a:cubicBezTo>
                    <a:cubicBezTo>
                      <a:pt x="13" y="4"/>
                      <a:pt x="12" y="4"/>
                      <a:pt x="12" y="4"/>
                    </a:cubicBezTo>
                    <a:cubicBezTo>
                      <a:pt x="11" y="3"/>
                      <a:pt x="10" y="3"/>
                      <a:pt x="8" y="4"/>
                    </a:cubicBezTo>
                    <a:cubicBezTo>
                      <a:pt x="8" y="4"/>
                      <a:pt x="8" y="4"/>
                      <a:pt x="7" y="4"/>
                    </a:cubicBezTo>
                    <a:cubicBezTo>
                      <a:pt x="7" y="4"/>
                      <a:pt x="6" y="4"/>
                      <a:pt x="6" y="3"/>
                    </a:cubicBezTo>
                    <a:cubicBezTo>
                      <a:pt x="7" y="3"/>
                      <a:pt x="9" y="0"/>
                      <a:pt x="10" y="0"/>
                    </a:cubicBezTo>
                    <a:cubicBezTo>
                      <a:pt x="13" y="2"/>
                      <a:pt x="16" y="5"/>
                      <a:pt x="20"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49" name="Freeform 230">
                <a:extLst>
                  <a:ext uri="{FF2B5EF4-FFF2-40B4-BE49-F238E27FC236}">
                    <a16:creationId xmlns:a16="http://schemas.microsoft.com/office/drawing/2014/main" id="{8E239DA7-5601-BAD2-8D46-F4A155BA3BB9}"/>
                  </a:ext>
                </a:extLst>
              </p:cNvPr>
              <p:cNvSpPr>
                <a:spLocks/>
              </p:cNvSpPr>
              <p:nvPr/>
            </p:nvSpPr>
            <p:spPr bwMode="auto">
              <a:xfrm>
                <a:off x="18166" y="1297"/>
                <a:ext cx="63" cy="80"/>
              </a:xfrm>
              <a:custGeom>
                <a:avLst/>
                <a:gdLst>
                  <a:gd name="T0" fmla="*/ 1458 w 21"/>
                  <a:gd name="T1" fmla="*/ 1301 h 27"/>
                  <a:gd name="T2" fmla="*/ 1539 w 21"/>
                  <a:gd name="T3" fmla="*/ 1301 h 27"/>
                  <a:gd name="T4" fmla="*/ 1701 w 21"/>
                  <a:gd name="T5" fmla="*/ 1766 h 27"/>
                  <a:gd name="T6" fmla="*/ 1620 w 21"/>
                  <a:gd name="T7" fmla="*/ 1766 h 27"/>
                  <a:gd name="T8" fmla="*/ 1620 w 21"/>
                  <a:gd name="T9" fmla="*/ 1695 h 27"/>
                  <a:gd name="T10" fmla="*/ 1377 w 21"/>
                  <a:gd name="T11" fmla="*/ 1695 h 27"/>
                  <a:gd name="T12" fmla="*/ 810 w 21"/>
                  <a:gd name="T13" fmla="*/ 1766 h 27"/>
                  <a:gd name="T14" fmla="*/ 567 w 21"/>
                  <a:gd name="T15" fmla="*/ 1923 h 27"/>
                  <a:gd name="T16" fmla="*/ 567 w 21"/>
                  <a:gd name="T17" fmla="*/ 2003 h 27"/>
                  <a:gd name="T18" fmla="*/ 486 w 21"/>
                  <a:gd name="T19" fmla="*/ 2080 h 27"/>
                  <a:gd name="T20" fmla="*/ 324 w 21"/>
                  <a:gd name="T21" fmla="*/ 1615 h 27"/>
                  <a:gd name="T22" fmla="*/ 486 w 21"/>
                  <a:gd name="T23" fmla="*/ 1458 h 27"/>
                  <a:gd name="T24" fmla="*/ 1053 w 21"/>
                  <a:gd name="T25" fmla="*/ 1019 h 27"/>
                  <a:gd name="T26" fmla="*/ 405 w 21"/>
                  <a:gd name="T27" fmla="*/ 939 h 27"/>
                  <a:gd name="T28" fmla="*/ 81 w 21"/>
                  <a:gd name="T29" fmla="*/ 859 h 27"/>
                  <a:gd name="T30" fmla="*/ 0 w 21"/>
                  <a:gd name="T31" fmla="*/ 385 h 27"/>
                  <a:gd name="T32" fmla="*/ 81 w 21"/>
                  <a:gd name="T33" fmla="*/ 385 h 27"/>
                  <a:gd name="T34" fmla="*/ 81 w 21"/>
                  <a:gd name="T35" fmla="*/ 465 h 27"/>
                  <a:gd name="T36" fmla="*/ 324 w 21"/>
                  <a:gd name="T37" fmla="*/ 545 h 27"/>
                  <a:gd name="T38" fmla="*/ 891 w 21"/>
                  <a:gd name="T39" fmla="*/ 317 h 27"/>
                  <a:gd name="T40" fmla="*/ 1134 w 21"/>
                  <a:gd name="T41" fmla="*/ 157 h 27"/>
                  <a:gd name="T42" fmla="*/ 1134 w 21"/>
                  <a:gd name="T43" fmla="*/ 80 h 27"/>
                  <a:gd name="T44" fmla="*/ 1215 w 21"/>
                  <a:gd name="T45" fmla="*/ 80 h 27"/>
                  <a:gd name="T46" fmla="*/ 1377 w 21"/>
                  <a:gd name="T47" fmla="*/ 622 h 27"/>
                  <a:gd name="T48" fmla="*/ 1215 w 21"/>
                  <a:gd name="T49" fmla="*/ 622 h 27"/>
                  <a:gd name="T50" fmla="*/ 1215 w 21"/>
                  <a:gd name="T51" fmla="*/ 622 h 27"/>
                  <a:gd name="T52" fmla="*/ 972 w 21"/>
                  <a:gd name="T53" fmla="*/ 545 h 27"/>
                  <a:gd name="T54" fmla="*/ 324 w 21"/>
                  <a:gd name="T55" fmla="*/ 782 h 27"/>
                  <a:gd name="T56" fmla="*/ 1053 w 21"/>
                  <a:gd name="T57" fmla="*/ 859 h 27"/>
                  <a:gd name="T58" fmla="*/ 1458 w 21"/>
                  <a:gd name="T59" fmla="*/ 939 h 27"/>
                  <a:gd name="T60" fmla="*/ 1458 w 21"/>
                  <a:gd name="T61" fmla="*/ 1019 h 27"/>
                  <a:gd name="T62" fmla="*/ 1215 w 21"/>
                  <a:gd name="T63" fmla="*/ 1221 h 27"/>
                  <a:gd name="T64" fmla="*/ 648 w 21"/>
                  <a:gd name="T65" fmla="*/ 1695 h 27"/>
                  <a:gd name="T66" fmla="*/ 1215 w 21"/>
                  <a:gd name="T67" fmla="*/ 1538 h 27"/>
                  <a:gd name="T68" fmla="*/ 1458 w 21"/>
                  <a:gd name="T69" fmla="*/ 1378 h 2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1" h="27">
                    <a:moveTo>
                      <a:pt x="18" y="17"/>
                    </a:moveTo>
                    <a:cubicBezTo>
                      <a:pt x="18" y="17"/>
                      <a:pt x="19" y="16"/>
                      <a:pt x="19" y="17"/>
                    </a:cubicBezTo>
                    <a:cubicBezTo>
                      <a:pt x="20" y="19"/>
                      <a:pt x="21" y="20"/>
                      <a:pt x="21" y="23"/>
                    </a:cubicBezTo>
                    <a:cubicBezTo>
                      <a:pt x="21" y="23"/>
                      <a:pt x="21" y="23"/>
                      <a:pt x="20" y="23"/>
                    </a:cubicBezTo>
                    <a:cubicBezTo>
                      <a:pt x="20" y="23"/>
                      <a:pt x="20" y="23"/>
                      <a:pt x="20" y="22"/>
                    </a:cubicBezTo>
                    <a:cubicBezTo>
                      <a:pt x="19" y="22"/>
                      <a:pt x="19" y="21"/>
                      <a:pt x="17" y="22"/>
                    </a:cubicBezTo>
                    <a:cubicBezTo>
                      <a:pt x="15" y="22"/>
                      <a:pt x="10" y="23"/>
                      <a:pt x="10" y="23"/>
                    </a:cubicBezTo>
                    <a:cubicBezTo>
                      <a:pt x="8" y="23"/>
                      <a:pt x="6" y="24"/>
                      <a:pt x="7" y="25"/>
                    </a:cubicBezTo>
                    <a:cubicBezTo>
                      <a:pt x="7" y="26"/>
                      <a:pt x="7" y="26"/>
                      <a:pt x="7" y="26"/>
                    </a:cubicBezTo>
                    <a:cubicBezTo>
                      <a:pt x="6" y="27"/>
                      <a:pt x="6" y="27"/>
                      <a:pt x="6" y="27"/>
                    </a:cubicBezTo>
                    <a:cubicBezTo>
                      <a:pt x="5" y="24"/>
                      <a:pt x="5" y="23"/>
                      <a:pt x="4" y="21"/>
                    </a:cubicBezTo>
                    <a:cubicBezTo>
                      <a:pt x="5" y="20"/>
                      <a:pt x="5" y="20"/>
                      <a:pt x="6" y="19"/>
                    </a:cubicBezTo>
                    <a:cubicBezTo>
                      <a:pt x="8" y="18"/>
                      <a:pt x="12" y="15"/>
                      <a:pt x="13" y="13"/>
                    </a:cubicBezTo>
                    <a:cubicBezTo>
                      <a:pt x="12" y="13"/>
                      <a:pt x="5" y="12"/>
                      <a:pt x="5" y="12"/>
                    </a:cubicBezTo>
                    <a:cubicBezTo>
                      <a:pt x="4" y="11"/>
                      <a:pt x="2" y="11"/>
                      <a:pt x="1" y="11"/>
                    </a:cubicBezTo>
                    <a:cubicBezTo>
                      <a:pt x="1" y="10"/>
                      <a:pt x="0" y="7"/>
                      <a:pt x="0" y="5"/>
                    </a:cubicBezTo>
                    <a:cubicBezTo>
                      <a:pt x="1" y="5"/>
                      <a:pt x="1" y="5"/>
                      <a:pt x="1" y="5"/>
                    </a:cubicBezTo>
                    <a:cubicBezTo>
                      <a:pt x="1" y="6"/>
                      <a:pt x="1" y="6"/>
                      <a:pt x="1" y="6"/>
                    </a:cubicBezTo>
                    <a:cubicBezTo>
                      <a:pt x="2" y="7"/>
                      <a:pt x="2" y="7"/>
                      <a:pt x="4" y="7"/>
                    </a:cubicBezTo>
                    <a:cubicBezTo>
                      <a:pt x="6" y="6"/>
                      <a:pt x="9" y="5"/>
                      <a:pt x="11" y="4"/>
                    </a:cubicBezTo>
                    <a:cubicBezTo>
                      <a:pt x="13" y="3"/>
                      <a:pt x="14" y="3"/>
                      <a:pt x="14" y="2"/>
                    </a:cubicBezTo>
                    <a:cubicBezTo>
                      <a:pt x="14" y="1"/>
                      <a:pt x="14" y="1"/>
                      <a:pt x="14" y="1"/>
                    </a:cubicBezTo>
                    <a:cubicBezTo>
                      <a:pt x="14" y="1"/>
                      <a:pt x="15" y="0"/>
                      <a:pt x="15" y="1"/>
                    </a:cubicBezTo>
                    <a:cubicBezTo>
                      <a:pt x="16" y="4"/>
                      <a:pt x="16" y="6"/>
                      <a:pt x="17" y="8"/>
                    </a:cubicBezTo>
                    <a:cubicBezTo>
                      <a:pt x="17" y="8"/>
                      <a:pt x="16" y="8"/>
                      <a:pt x="15" y="8"/>
                    </a:cubicBezTo>
                    <a:cubicBezTo>
                      <a:pt x="15" y="8"/>
                      <a:pt x="15" y="8"/>
                      <a:pt x="15" y="8"/>
                    </a:cubicBezTo>
                    <a:cubicBezTo>
                      <a:pt x="15" y="6"/>
                      <a:pt x="15" y="6"/>
                      <a:pt x="12" y="7"/>
                    </a:cubicBezTo>
                    <a:cubicBezTo>
                      <a:pt x="10" y="8"/>
                      <a:pt x="5" y="9"/>
                      <a:pt x="4" y="10"/>
                    </a:cubicBezTo>
                    <a:cubicBezTo>
                      <a:pt x="6" y="10"/>
                      <a:pt x="11" y="11"/>
                      <a:pt x="13" y="11"/>
                    </a:cubicBezTo>
                    <a:cubicBezTo>
                      <a:pt x="16" y="12"/>
                      <a:pt x="17" y="12"/>
                      <a:pt x="18" y="12"/>
                    </a:cubicBezTo>
                    <a:cubicBezTo>
                      <a:pt x="18" y="13"/>
                      <a:pt x="18" y="13"/>
                      <a:pt x="18" y="13"/>
                    </a:cubicBezTo>
                    <a:cubicBezTo>
                      <a:pt x="18" y="13"/>
                      <a:pt x="16" y="14"/>
                      <a:pt x="15" y="16"/>
                    </a:cubicBezTo>
                    <a:cubicBezTo>
                      <a:pt x="13" y="17"/>
                      <a:pt x="9" y="21"/>
                      <a:pt x="8" y="22"/>
                    </a:cubicBezTo>
                    <a:cubicBezTo>
                      <a:pt x="10" y="21"/>
                      <a:pt x="14" y="20"/>
                      <a:pt x="15" y="20"/>
                    </a:cubicBezTo>
                    <a:cubicBezTo>
                      <a:pt x="17" y="20"/>
                      <a:pt x="19" y="19"/>
                      <a:pt x="18" y="18"/>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50" name="Freeform 231">
                <a:extLst>
                  <a:ext uri="{FF2B5EF4-FFF2-40B4-BE49-F238E27FC236}">
                    <a16:creationId xmlns:a16="http://schemas.microsoft.com/office/drawing/2014/main" id="{060F31C5-7ED1-1B5A-EEDF-6A511656B289}"/>
                  </a:ext>
                </a:extLst>
              </p:cNvPr>
              <p:cNvSpPr>
                <a:spLocks/>
              </p:cNvSpPr>
              <p:nvPr/>
            </p:nvSpPr>
            <p:spPr bwMode="auto">
              <a:xfrm>
                <a:off x="18929" y="1306"/>
                <a:ext cx="60" cy="68"/>
              </a:xfrm>
              <a:custGeom>
                <a:avLst/>
                <a:gdLst>
                  <a:gd name="T0" fmla="*/ 405 w 20"/>
                  <a:gd name="T1" fmla="*/ 0 h 23"/>
                  <a:gd name="T2" fmla="*/ 486 w 20"/>
                  <a:gd name="T3" fmla="*/ 0 h 23"/>
                  <a:gd name="T4" fmla="*/ 486 w 20"/>
                  <a:gd name="T5" fmla="*/ 80 h 23"/>
                  <a:gd name="T6" fmla="*/ 729 w 20"/>
                  <a:gd name="T7" fmla="*/ 237 h 23"/>
                  <a:gd name="T8" fmla="*/ 1215 w 20"/>
                  <a:gd name="T9" fmla="*/ 305 h 23"/>
                  <a:gd name="T10" fmla="*/ 1539 w 20"/>
                  <a:gd name="T11" fmla="*/ 305 h 23"/>
                  <a:gd name="T12" fmla="*/ 1539 w 20"/>
                  <a:gd name="T13" fmla="*/ 237 h 23"/>
                  <a:gd name="T14" fmla="*/ 1620 w 20"/>
                  <a:gd name="T15" fmla="*/ 237 h 23"/>
                  <a:gd name="T16" fmla="*/ 1539 w 20"/>
                  <a:gd name="T17" fmla="*/ 621 h 23"/>
                  <a:gd name="T18" fmla="*/ 1539 w 20"/>
                  <a:gd name="T19" fmla="*/ 701 h 23"/>
                  <a:gd name="T20" fmla="*/ 1458 w 20"/>
                  <a:gd name="T21" fmla="*/ 701 h 23"/>
                  <a:gd name="T22" fmla="*/ 405 w 20"/>
                  <a:gd name="T23" fmla="*/ 1135 h 23"/>
                  <a:gd name="T24" fmla="*/ 972 w 20"/>
                  <a:gd name="T25" fmla="*/ 1372 h 23"/>
                  <a:gd name="T26" fmla="*/ 1215 w 20"/>
                  <a:gd name="T27" fmla="*/ 1295 h 23"/>
                  <a:gd name="T28" fmla="*/ 1296 w 20"/>
                  <a:gd name="T29" fmla="*/ 1215 h 23"/>
                  <a:gd name="T30" fmla="*/ 1377 w 20"/>
                  <a:gd name="T31" fmla="*/ 1295 h 23"/>
                  <a:gd name="T32" fmla="*/ 1215 w 20"/>
                  <a:gd name="T33" fmla="*/ 1756 h 23"/>
                  <a:gd name="T34" fmla="*/ 1134 w 20"/>
                  <a:gd name="T35" fmla="*/ 1679 h 23"/>
                  <a:gd name="T36" fmla="*/ 1134 w 20"/>
                  <a:gd name="T37" fmla="*/ 1679 h 23"/>
                  <a:gd name="T38" fmla="*/ 891 w 20"/>
                  <a:gd name="T39" fmla="*/ 1452 h 23"/>
                  <a:gd name="T40" fmla="*/ 81 w 20"/>
                  <a:gd name="T41" fmla="*/ 1135 h 23"/>
                  <a:gd name="T42" fmla="*/ 81 w 20"/>
                  <a:gd name="T43" fmla="*/ 1058 h 23"/>
                  <a:gd name="T44" fmla="*/ 1377 w 20"/>
                  <a:gd name="T45" fmla="*/ 464 h 23"/>
                  <a:gd name="T46" fmla="*/ 729 w 20"/>
                  <a:gd name="T47" fmla="*/ 384 h 23"/>
                  <a:gd name="T48" fmla="*/ 405 w 20"/>
                  <a:gd name="T49" fmla="*/ 464 h 23"/>
                  <a:gd name="T50" fmla="*/ 405 w 20"/>
                  <a:gd name="T51" fmla="*/ 464 h 23"/>
                  <a:gd name="T52" fmla="*/ 324 w 20"/>
                  <a:gd name="T53" fmla="*/ 464 h 23"/>
                  <a:gd name="T54" fmla="*/ 405 w 20"/>
                  <a:gd name="T55" fmla="*/ 0 h 2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0" h="23">
                    <a:moveTo>
                      <a:pt x="5" y="0"/>
                    </a:moveTo>
                    <a:cubicBezTo>
                      <a:pt x="6" y="0"/>
                      <a:pt x="6" y="0"/>
                      <a:pt x="6" y="0"/>
                    </a:cubicBezTo>
                    <a:cubicBezTo>
                      <a:pt x="6" y="1"/>
                      <a:pt x="6" y="1"/>
                      <a:pt x="6" y="1"/>
                    </a:cubicBezTo>
                    <a:cubicBezTo>
                      <a:pt x="6" y="2"/>
                      <a:pt x="7" y="3"/>
                      <a:pt x="9" y="3"/>
                    </a:cubicBezTo>
                    <a:cubicBezTo>
                      <a:pt x="11" y="4"/>
                      <a:pt x="14" y="4"/>
                      <a:pt x="15" y="4"/>
                    </a:cubicBezTo>
                    <a:cubicBezTo>
                      <a:pt x="17" y="5"/>
                      <a:pt x="18" y="5"/>
                      <a:pt x="19" y="4"/>
                    </a:cubicBezTo>
                    <a:cubicBezTo>
                      <a:pt x="19" y="3"/>
                      <a:pt x="19" y="3"/>
                      <a:pt x="19" y="3"/>
                    </a:cubicBezTo>
                    <a:cubicBezTo>
                      <a:pt x="20" y="3"/>
                      <a:pt x="20" y="3"/>
                      <a:pt x="20" y="3"/>
                    </a:cubicBezTo>
                    <a:cubicBezTo>
                      <a:pt x="20" y="4"/>
                      <a:pt x="20" y="7"/>
                      <a:pt x="19" y="8"/>
                    </a:cubicBezTo>
                    <a:cubicBezTo>
                      <a:pt x="19" y="8"/>
                      <a:pt x="19" y="8"/>
                      <a:pt x="19" y="9"/>
                    </a:cubicBezTo>
                    <a:cubicBezTo>
                      <a:pt x="19" y="9"/>
                      <a:pt x="19" y="9"/>
                      <a:pt x="18" y="9"/>
                    </a:cubicBezTo>
                    <a:cubicBezTo>
                      <a:pt x="17" y="9"/>
                      <a:pt x="7" y="15"/>
                      <a:pt x="5" y="15"/>
                    </a:cubicBezTo>
                    <a:cubicBezTo>
                      <a:pt x="7" y="16"/>
                      <a:pt x="11" y="17"/>
                      <a:pt x="12" y="18"/>
                    </a:cubicBezTo>
                    <a:cubicBezTo>
                      <a:pt x="14" y="18"/>
                      <a:pt x="15" y="19"/>
                      <a:pt x="15" y="17"/>
                    </a:cubicBezTo>
                    <a:cubicBezTo>
                      <a:pt x="16" y="16"/>
                      <a:pt x="16" y="16"/>
                      <a:pt x="16" y="16"/>
                    </a:cubicBezTo>
                    <a:cubicBezTo>
                      <a:pt x="16" y="16"/>
                      <a:pt x="17" y="16"/>
                      <a:pt x="17" y="17"/>
                    </a:cubicBezTo>
                    <a:cubicBezTo>
                      <a:pt x="16" y="19"/>
                      <a:pt x="15" y="21"/>
                      <a:pt x="15" y="23"/>
                    </a:cubicBezTo>
                    <a:cubicBezTo>
                      <a:pt x="14" y="23"/>
                      <a:pt x="14" y="23"/>
                      <a:pt x="14" y="22"/>
                    </a:cubicBezTo>
                    <a:cubicBezTo>
                      <a:pt x="14" y="22"/>
                      <a:pt x="14" y="22"/>
                      <a:pt x="14" y="22"/>
                    </a:cubicBezTo>
                    <a:cubicBezTo>
                      <a:pt x="14" y="21"/>
                      <a:pt x="14" y="20"/>
                      <a:pt x="11" y="19"/>
                    </a:cubicBezTo>
                    <a:cubicBezTo>
                      <a:pt x="10" y="19"/>
                      <a:pt x="2" y="16"/>
                      <a:pt x="1" y="15"/>
                    </a:cubicBezTo>
                    <a:cubicBezTo>
                      <a:pt x="1" y="15"/>
                      <a:pt x="0" y="15"/>
                      <a:pt x="1" y="14"/>
                    </a:cubicBezTo>
                    <a:cubicBezTo>
                      <a:pt x="3" y="13"/>
                      <a:pt x="16" y="7"/>
                      <a:pt x="17" y="6"/>
                    </a:cubicBezTo>
                    <a:cubicBezTo>
                      <a:pt x="15" y="6"/>
                      <a:pt x="10" y="5"/>
                      <a:pt x="9" y="5"/>
                    </a:cubicBezTo>
                    <a:cubicBezTo>
                      <a:pt x="6" y="4"/>
                      <a:pt x="5" y="4"/>
                      <a:pt x="5" y="6"/>
                    </a:cubicBezTo>
                    <a:cubicBezTo>
                      <a:pt x="5" y="6"/>
                      <a:pt x="5" y="6"/>
                      <a:pt x="5" y="6"/>
                    </a:cubicBezTo>
                    <a:cubicBezTo>
                      <a:pt x="4" y="7"/>
                      <a:pt x="4" y="6"/>
                      <a:pt x="4" y="6"/>
                    </a:cubicBezTo>
                    <a:cubicBezTo>
                      <a:pt x="4" y="5"/>
                      <a:pt x="5" y="1"/>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51" name="Freeform 232">
                <a:extLst>
                  <a:ext uri="{FF2B5EF4-FFF2-40B4-BE49-F238E27FC236}">
                    <a16:creationId xmlns:a16="http://schemas.microsoft.com/office/drawing/2014/main" id="{E0CC10E7-C9F7-2270-F068-C7D6EF1056A5}"/>
                  </a:ext>
                </a:extLst>
              </p:cNvPr>
              <p:cNvSpPr>
                <a:spLocks noEditPoints="1"/>
              </p:cNvSpPr>
              <p:nvPr/>
            </p:nvSpPr>
            <p:spPr bwMode="auto">
              <a:xfrm>
                <a:off x="18160" y="1132"/>
                <a:ext cx="57" cy="69"/>
              </a:xfrm>
              <a:custGeom>
                <a:avLst/>
                <a:gdLst>
                  <a:gd name="T0" fmla="*/ 81 w 19"/>
                  <a:gd name="T1" fmla="*/ 1053 h 23"/>
                  <a:gd name="T2" fmla="*/ 324 w 19"/>
                  <a:gd name="T3" fmla="*/ 1215 h 23"/>
                  <a:gd name="T4" fmla="*/ 1053 w 19"/>
                  <a:gd name="T5" fmla="*/ 1620 h 23"/>
                  <a:gd name="T6" fmla="*/ 1134 w 19"/>
                  <a:gd name="T7" fmla="*/ 1782 h 23"/>
                  <a:gd name="T8" fmla="*/ 1134 w 19"/>
                  <a:gd name="T9" fmla="*/ 1863 h 23"/>
                  <a:gd name="T10" fmla="*/ 1215 w 19"/>
                  <a:gd name="T11" fmla="*/ 1863 h 23"/>
                  <a:gd name="T12" fmla="*/ 1296 w 19"/>
                  <a:gd name="T13" fmla="*/ 1458 h 23"/>
                  <a:gd name="T14" fmla="*/ 1215 w 19"/>
                  <a:gd name="T15" fmla="*/ 1377 h 23"/>
                  <a:gd name="T16" fmla="*/ 1134 w 19"/>
                  <a:gd name="T17" fmla="*/ 1458 h 23"/>
                  <a:gd name="T18" fmla="*/ 1053 w 19"/>
                  <a:gd name="T19" fmla="*/ 1458 h 23"/>
                  <a:gd name="T20" fmla="*/ 810 w 19"/>
                  <a:gd name="T21" fmla="*/ 1296 h 23"/>
                  <a:gd name="T22" fmla="*/ 891 w 19"/>
                  <a:gd name="T23" fmla="*/ 891 h 23"/>
                  <a:gd name="T24" fmla="*/ 1134 w 19"/>
                  <a:gd name="T25" fmla="*/ 972 h 23"/>
                  <a:gd name="T26" fmla="*/ 1215 w 19"/>
                  <a:gd name="T27" fmla="*/ 1053 h 23"/>
                  <a:gd name="T28" fmla="*/ 1215 w 19"/>
                  <a:gd name="T29" fmla="*/ 1134 h 23"/>
                  <a:gd name="T30" fmla="*/ 1296 w 19"/>
                  <a:gd name="T31" fmla="*/ 1134 h 23"/>
                  <a:gd name="T32" fmla="*/ 1539 w 19"/>
                  <a:gd name="T33" fmla="*/ 162 h 23"/>
                  <a:gd name="T34" fmla="*/ 1215 w 19"/>
                  <a:gd name="T35" fmla="*/ 0 h 23"/>
                  <a:gd name="T36" fmla="*/ 1134 w 19"/>
                  <a:gd name="T37" fmla="*/ 81 h 23"/>
                  <a:gd name="T38" fmla="*/ 1215 w 19"/>
                  <a:gd name="T39" fmla="*/ 162 h 23"/>
                  <a:gd name="T40" fmla="*/ 1377 w 19"/>
                  <a:gd name="T41" fmla="*/ 405 h 23"/>
                  <a:gd name="T42" fmla="*/ 1296 w 19"/>
                  <a:gd name="T43" fmla="*/ 567 h 23"/>
                  <a:gd name="T44" fmla="*/ 1134 w 19"/>
                  <a:gd name="T45" fmla="*/ 729 h 23"/>
                  <a:gd name="T46" fmla="*/ 810 w 19"/>
                  <a:gd name="T47" fmla="*/ 729 h 23"/>
                  <a:gd name="T48" fmla="*/ 891 w 19"/>
                  <a:gd name="T49" fmla="*/ 324 h 23"/>
                  <a:gd name="T50" fmla="*/ 810 w 19"/>
                  <a:gd name="T51" fmla="*/ 324 h 23"/>
                  <a:gd name="T52" fmla="*/ 729 w 19"/>
                  <a:gd name="T53" fmla="*/ 648 h 23"/>
                  <a:gd name="T54" fmla="*/ 243 w 19"/>
                  <a:gd name="T55" fmla="*/ 648 h 23"/>
                  <a:gd name="T56" fmla="*/ 243 w 19"/>
                  <a:gd name="T57" fmla="*/ 567 h 23"/>
                  <a:gd name="T58" fmla="*/ 324 w 19"/>
                  <a:gd name="T59" fmla="*/ 324 h 23"/>
                  <a:gd name="T60" fmla="*/ 405 w 19"/>
                  <a:gd name="T61" fmla="*/ 162 h 23"/>
                  <a:gd name="T62" fmla="*/ 567 w 19"/>
                  <a:gd name="T63" fmla="*/ 162 h 23"/>
                  <a:gd name="T64" fmla="*/ 567 w 19"/>
                  <a:gd name="T65" fmla="*/ 0 h 23"/>
                  <a:gd name="T66" fmla="*/ 243 w 19"/>
                  <a:gd name="T67" fmla="*/ 0 h 23"/>
                  <a:gd name="T68" fmla="*/ 81 w 19"/>
                  <a:gd name="T69" fmla="*/ 729 h 23"/>
                  <a:gd name="T70" fmla="*/ 0 w 19"/>
                  <a:gd name="T71" fmla="*/ 1053 h 23"/>
                  <a:gd name="T72" fmla="*/ 81 w 19"/>
                  <a:gd name="T73" fmla="*/ 1053 h 23"/>
                  <a:gd name="T74" fmla="*/ 162 w 19"/>
                  <a:gd name="T75" fmla="*/ 891 h 23"/>
                  <a:gd name="T76" fmla="*/ 243 w 19"/>
                  <a:gd name="T77" fmla="*/ 891 h 23"/>
                  <a:gd name="T78" fmla="*/ 729 w 19"/>
                  <a:gd name="T79" fmla="*/ 891 h 23"/>
                  <a:gd name="T80" fmla="*/ 729 w 19"/>
                  <a:gd name="T81" fmla="*/ 1296 h 23"/>
                  <a:gd name="T82" fmla="*/ 243 w 19"/>
                  <a:gd name="T83" fmla="*/ 972 h 23"/>
                  <a:gd name="T84" fmla="*/ 162 w 19"/>
                  <a:gd name="T85" fmla="*/ 891 h 2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9" h="23">
                    <a:moveTo>
                      <a:pt x="1" y="13"/>
                    </a:moveTo>
                    <a:cubicBezTo>
                      <a:pt x="1" y="13"/>
                      <a:pt x="2" y="14"/>
                      <a:pt x="4" y="15"/>
                    </a:cubicBezTo>
                    <a:cubicBezTo>
                      <a:pt x="4" y="15"/>
                      <a:pt x="11" y="19"/>
                      <a:pt x="13" y="20"/>
                    </a:cubicBezTo>
                    <a:cubicBezTo>
                      <a:pt x="14" y="21"/>
                      <a:pt x="14" y="22"/>
                      <a:pt x="14" y="22"/>
                    </a:cubicBezTo>
                    <a:cubicBezTo>
                      <a:pt x="14" y="23"/>
                      <a:pt x="14" y="23"/>
                      <a:pt x="14" y="23"/>
                    </a:cubicBezTo>
                    <a:cubicBezTo>
                      <a:pt x="15" y="23"/>
                      <a:pt x="15" y="23"/>
                      <a:pt x="15" y="23"/>
                    </a:cubicBezTo>
                    <a:cubicBezTo>
                      <a:pt x="16" y="22"/>
                      <a:pt x="16" y="20"/>
                      <a:pt x="16" y="18"/>
                    </a:cubicBezTo>
                    <a:cubicBezTo>
                      <a:pt x="16" y="17"/>
                      <a:pt x="15" y="17"/>
                      <a:pt x="15" y="17"/>
                    </a:cubicBezTo>
                    <a:cubicBezTo>
                      <a:pt x="15" y="18"/>
                      <a:pt x="15" y="18"/>
                      <a:pt x="14" y="18"/>
                    </a:cubicBezTo>
                    <a:cubicBezTo>
                      <a:pt x="14" y="19"/>
                      <a:pt x="14" y="19"/>
                      <a:pt x="13" y="18"/>
                    </a:cubicBezTo>
                    <a:cubicBezTo>
                      <a:pt x="13" y="18"/>
                      <a:pt x="11" y="17"/>
                      <a:pt x="10" y="16"/>
                    </a:cubicBezTo>
                    <a:cubicBezTo>
                      <a:pt x="10" y="16"/>
                      <a:pt x="11" y="12"/>
                      <a:pt x="11" y="11"/>
                    </a:cubicBezTo>
                    <a:cubicBezTo>
                      <a:pt x="11" y="12"/>
                      <a:pt x="13" y="12"/>
                      <a:pt x="14" y="12"/>
                    </a:cubicBezTo>
                    <a:cubicBezTo>
                      <a:pt x="15" y="12"/>
                      <a:pt x="15" y="13"/>
                      <a:pt x="15" y="13"/>
                    </a:cubicBezTo>
                    <a:cubicBezTo>
                      <a:pt x="15" y="14"/>
                      <a:pt x="15" y="14"/>
                      <a:pt x="15" y="14"/>
                    </a:cubicBezTo>
                    <a:cubicBezTo>
                      <a:pt x="15" y="15"/>
                      <a:pt x="16" y="15"/>
                      <a:pt x="16" y="14"/>
                    </a:cubicBezTo>
                    <a:cubicBezTo>
                      <a:pt x="17" y="10"/>
                      <a:pt x="18" y="7"/>
                      <a:pt x="19" y="2"/>
                    </a:cubicBezTo>
                    <a:cubicBezTo>
                      <a:pt x="17" y="1"/>
                      <a:pt x="15" y="0"/>
                      <a:pt x="15" y="0"/>
                    </a:cubicBezTo>
                    <a:cubicBezTo>
                      <a:pt x="14" y="0"/>
                      <a:pt x="14" y="1"/>
                      <a:pt x="14" y="1"/>
                    </a:cubicBezTo>
                    <a:cubicBezTo>
                      <a:pt x="15" y="2"/>
                      <a:pt x="15" y="2"/>
                      <a:pt x="15" y="2"/>
                    </a:cubicBezTo>
                    <a:cubicBezTo>
                      <a:pt x="17" y="3"/>
                      <a:pt x="17" y="4"/>
                      <a:pt x="17" y="5"/>
                    </a:cubicBezTo>
                    <a:cubicBezTo>
                      <a:pt x="16" y="6"/>
                      <a:pt x="16" y="6"/>
                      <a:pt x="16" y="7"/>
                    </a:cubicBezTo>
                    <a:cubicBezTo>
                      <a:pt x="16" y="9"/>
                      <a:pt x="15" y="9"/>
                      <a:pt x="14" y="9"/>
                    </a:cubicBezTo>
                    <a:cubicBezTo>
                      <a:pt x="12" y="9"/>
                      <a:pt x="11" y="9"/>
                      <a:pt x="10" y="9"/>
                    </a:cubicBezTo>
                    <a:cubicBezTo>
                      <a:pt x="11" y="4"/>
                      <a:pt x="11" y="4"/>
                      <a:pt x="11" y="4"/>
                    </a:cubicBezTo>
                    <a:cubicBezTo>
                      <a:pt x="10" y="4"/>
                      <a:pt x="10" y="4"/>
                      <a:pt x="10" y="4"/>
                    </a:cubicBezTo>
                    <a:cubicBezTo>
                      <a:pt x="9" y="8"/>
                      <a:pt x="9" y="8"/>
                      <a:pt x="9" y="8"/>
                    </a:cubicBezTo>
                    <a:cubicBezTo>
                      <a:pt x="8" y="8"/>
                      <a:pt x="4" y="8"/>
                      <a:pt x="3" y="8"/>
                    </a:cubicBezTo>
                    <a:cubicBezTo>
                      <a:pt x="3" y="8"/>
                      <a:pt x="3" y="8"/>
                      <a:pt x="3" y="7"/>
                    </a:cubicBezTo>
                    <a:cubicBezTo>
                      <a:pt x="3" y="7"/>
                      <a:pt x="3" y="6"/>
                      <a:pt x="4" y="4"/>
                    </a:cubicBezTo>
                    <a:cubicBezTo>
                      <a:pt x="4" y="3"/>
                      <a:pt x="5" y="2"/>
                      <a:pt x="5" y="2"/>
                    </a:cubicBezTo>
                    <a:cubicBezTo>
                      <a:pt x="6" y="2"/>
                      <a:pt x="6" y="2"/>
                      <a:pt x="7" y="2"/>
                    </a:cubicBezTo>
                    <a:cubicBezTo>
                      <a:pt x="8" y="1"/>
                      <a:pt x="7" y="1"/>
                      <a:pt x="7" y="0"/>
                    </a:cubicBezTo>
                    <a:cubicBezTo>
                      <a:pt x="6" y="0"/>
                      <a:pt x="4" y="0"/>
                      <a:pt x="3" y="0"/>
                    </a:cubicBezTo>
                    <a:cubicBezTo>
                      <a:pt x="2" y="4"/>
                      <a:pt x="2" y="6"/>
                      <a:pt x="1" y="9"/>
                    </a:cubicBezTo>
                    <a:cubicBezTo>
                      <a:pt x="1" y="11"/>
                      <a:pt x="1" y="12"/>
                      <a:pt x="0" y="13"/>
                    </a:cubicBezTo>
                    <a:cubicBezTo>
                      <a:pt x="0" y="13"/>
                      <a:pt x="0" y="14"/>
                      <a:pt x="1" y="13"/>
                    </a:cubicBezTo>
                    <a:close/>
                    <a:moveTo>
                      <a:pt x="2" y="11"/>
                    </a:moveTo>
                    <a:cubicBezTo>
                      <a:pt x="3" y="11"/>
                      <a:pt x="3" y="11"/>
                      <a:pt x="3" y="11"/>
                    </a:cubicBezTo>
                    <a:cubicBezTo>
                      <a:pt x="4" y="11"/>
                      <a:pt x="8" y="11"/>
                      <a:pt x="9" y="11"/>
                    </a:cubicBezTo>
                    <a:cubicBezTo>
                      <a:pt x="9" y="12"/>
                      <a:pt x="9" y="15"/>
                      <a:pt x="9" y="16"/>
                    </a:cubicBezTo>
                    <a:cubicBezTo>
                      <a:pt x="7" y="15"/>
                      <a:pt x="3" y="12"/>
                      <a:pt x="3" y="12"/>
                    </a:cubicBezTo>
                    <a:cubicBezTo>
                      <a:pt x="2" y="12"/>
                      <a:pt x="2" y="12"/>
                      <a:pt x="2"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52" name="Freeform 233">
                <a:extLst>
                  <a:ext uri="{FF2B5EF4-FFF2-40B4-BE49-F238E27FC236}">
                    <a16:creationId xmlns:a16="http://schemas.microsoft.com/office/drawing/2014/main" id="{3FAC1900-8267-8B43-9B0C-789C741F8C7B}"/>
                  </a:ext>
                </a:extLst>
              </p:cNvPr>
              <p:cNvSpPr>
                <a:spLocks noEditPoints="1"/>
              </p:cNvSpPr>
              <p:nvPr/>
            </p:nvSpPr>
            <p:spPr bwMode="auto">
              <a:xfrm>
                <a:off x="18756" y="1521"/>
                <a:ext cx="66" cy="75"/>
              </a:xfrm>
              <a:custGeom>
                <a:avLst/>
                <a:gdLst>
                  <a:gd name="T0" fmla="*/ 1701 w 22"/>
                  <a:gd name="T1" fmla="*/ 1458 h 25"/>
                  <a:gd name="T2" fmla="*/ 1620 w 22"/>
                  <a:gd name="T3" fmla="*/ 1215 h 25"/>
                  <a:gd name="T4" fmla="*/ 1458 w 22"/>
                  <a:gd name="T5" fmla="*/ 324 h 25"/>
                  <a:gd name="T6" fmla="*/ 1539 w 22"/>
                  <a:gd name="T7" fmla="*/ 162 h 25"/>
                  <a:gd name="T8" fmla="*/ 1539 w 22"/>
                  <a:gd name="T9" fmla="*/ 81 h 25"/>
                  <a:gd name="T10" fmla="*/ 1458 w 22"/>
                  <a:gd name="T11" fmla="*/ 0 h 25"/>
                  <a:gd name="T12" fmla="*/ 1134 w 22"/>
                  <a:gd name="T13" fmla="*/ 324 h 25"/>
                  <a:gd name="T14" fmla="*/ 1215 w 22"/>
                  <a:gd name="T15" fmla="*/ 405 h 25"/>
                  <a:gd name="T16" fmla="*/ 1296 w 22"/>
                  <a:gd name="T17" fmla="*/ 324 h 25"/>
                  <a:gd name="T18" fmla="*/ 1296 w 22"/>
                  <a:gd name="T19" fmla="*/ 405 h 25"/>
                  <a:gd name="T20" fmla="*/ 1377 w 22"/>
                  <a:gd name="T21" fmla="*/ 729 h 25"/>
                  <a:gd name="T22" fmla="*/ 1053 w 22"/>
                  <a:gd name="T23" fmla="*/ 972 h 25"/>
                  <a:gd name="T24" fmla="*/ 891 w 22"/>
                  <a:gd name="T25" fmla="*/ 729 h 25"/>
                  <a:gd name="T26" fmla="*/ 891 w 22"/>
                  <a:gd name="T27" fmla="*/ 567 h 25"/>
                  <a:gd name="T28" fmla="*/ 972 w 22"/>
                  <a:gd name="T29" fmla="*/ 567 h 25"/>
                  <a:gd name="T30" fmla="*/ 891 w 22"/>
                  <a:gd name="T31" fmla="*/ 486 h 25"/>
                  <a:gd name="T32" fmla="*/ 0 w 22"/>
                  <a:gd name="T33" fmla="*/ 972 h 25"/>
                  <a:gd name="T34" fmla="*/ 162 w 22"/>
                  <a:gd name="T35" fmla="*/ 1377 h 25"/>
                  <a:gd name="T36" fmla="*/ 243 w 22"/>
                  <a:gd name="T37" fmla="*/ 1296 h 25"/>
                  <a:gd name="T38" fmla="*/ 243 w 22"/>
                  <a:gd name="T39" fmla="*/ 1215 h 25"/>
                  <a:gd name="T40" fmla="*/ 324 w 22"/>
                  <a:gd name="T41" fmla="*/ 972 h 25"/>
                  <a:gd name="T42" fmla="*/ 486 w 22"/>
                  <a:gd name="T43" fmla="*/ 891 h 25"/>
                  <a:gd name="T44" fmla="*/ 729 w 22"/>
                  <a:gd name="T45" fmla="*/ 972 h 25"/>
                  <a:gd name="T46" fmla="*/ 891 w 22"/>
                  <a:gd name="T47" fmla="*/ 1134 h 25"/>
                  <a:gd name="T48" fmla="*/ 567 w 22"/>
                  <a:gd name="T49" fmla="*/ 1296 h 25"/>
                  <a:gd name="T50" fmla="*/ 648 w 22"/>
                  <a:gd name="T51" fmla="*/ 1458 h 25"/>
                  <a:gd name="T52" fmla="*/ 972 w 22"/>
                  <a:gd name="T53" fmla="*/ 1215 h 25"/>
                  <a:gd name="T54" fmla="*/ 1296 w 22"/>
                  <a:gd name="T55" fmla="*/ 1539 h 25"/>
                  <a:gd name="T56" fmla="*/ 1215 w 22"/>
                  <a:gd name="T57" fmla="*/ 1620 h 25"/>
                  <a:gd name="T58" fmla="*/ 1053 w 22"/>
                  <a:gd name="T59" fmla="*/ 1782 h 25"/>
                  <a:gd name="T60" fmla="*/ 810 w 22"/>
                  <a:gd name="T61" fmla="*/ 1782 h 25"/>
                  <a:gd name="T62" fmla="*/ 729 w 22"/>
                  <a:gd name="T63" fmla="*/ 1701 h 25"/>
                  <a:gd name="T64" fmla="*/ 567 w 22"/>
                  <a:gd name="T65" fmla="*/ 1782 h 25"/>
                  <a:gd name="T66" fmla="*/ 810 w 22"/>
                  <a:gd name="T67" fmla="*/ 2025 h 25"/>
                  <a:gd name="T68" fmla="*/ 1458 w 22"/>
                  <a:gd name="T69" fmla="*/ 1620 h 25"/>
                  <a:gd name="T70" fmla="*/ 1701 w 22"/>
                  <a:gd name="T71" fmla="*/ 1458 h 25"/>
                  <a:gd name="T72" fmla="*/ 1701 w 22"/>
                  <a:gd name="T73" fmla="*/ 1458 h 25"/>
                  <a:gd name="T74" fmla="*/ 1539 w 22"/>
                  <a:gd name="T75" fmla="*/ 1458 h 25"/>
                  <a:gd name="T76" fmla="*/ 1458 w 22"/>
                  <a:gd name="T77" fmla="*/ 1458 h 25"/>
                  <a:gd name="T78" fmla="*/ 1134 w 22"/>
                  <a:gd name="T79" fmla="*/ 1053 h 25"/>
                  <a:gd name="T80" fmla="*/ 1458 w 22"/>
                  <a:gd name="T81" fmla="*/ 810 h 25"/>
                  <a:gd name="T82" fmla="*/ 1539 w 22"/>
                  <a:gd name="T83" fmla="*/ 1377 h 25"/>
                  <a:gd name="T84" fmla="*/ 1539 w 22"/>
                  <a:gd name="T85" fmla="*/ 1458 h 2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2" h="25">
                    <a:moveTo>
                      <a:pt x="21" y="18"/>
                    </a:moveTo>
                    <a:cubicBezTo>
                      <a:pt x="21" y="17"/>
                      <a:pt x="20" y="16"/>
                      <a:pt x="20" y="15"/>
                    </a:cubicBezTo>
                    <a:cubicBezTo>
                      <a:pt x="20" y="14"/>
                      <a:pt x="18" y="6"/>
                      <a:pt x="18" y="4"/>
                    </a:cubicBezTo>
                    <a:cubicBezTo>
                      <a:pt x="18" y="3"/>
                      <a:pt x="18" y="2"/>
                      <a:pt x="19" y="2"/>
                    </a:cubicBezTo>
                    <a:cubicBezTo>
                      <a:pt x="19" y="2"/>
                      <a:pt x="19" y="2"/>
                      <a:pt x="19" y="1"/>
                    </a:cubicBezTo>
                    <a:cubicBezTo>
                      <a:pt x="19" y="1"/>
                      <a:pt x="19" y="0"/>
                      <a:pt x="18" y="0"/>
                    </a:cubicBezTo>
                    <a:cubicBezTo>
                      <a:pt x="18" y="1"/>
                      <a:pt x="16" y="2"/>
                      <a:pt x="14" y="4"/>
                    </a:cubicBezTo>
                    <a:cubicBezTo>
                      <a:pt x="14" y="4"/>
                      <a:pt x="14" y="5"/>
                      <a:pt x="15" y="5"/>
                    </a:cubicBezTo>
                    <a:cubicBezTo>
                      <a:pt x="15" y="5"/>
                      <a:pt x="15" y="5"/>
                      <a:pt x="16" y="4"/>
                    </a:cubicBezTo>
                    <a:cubicBezTo>
                      <a:pt x="16" y="4"/>
                      <a:pt x="16" y="4"/>
                      <a:pt x="16" y="5"/>
                    </a:cubicBezTo>
                    <a:cubicBezTo>
                      <a:pt x="17" y="6"/>
                      <a:pt x="17" y="8"/>
                      <a:pt x="17" y="9"/>
                    </a:cubicBezTo>
                    <a:cubicBezTo>
                      <a:pt x="17" y="9"/>
                      <a:pt x="13" y="11"/>
                      <a:pt x="13" y="12"/>
                    </a:cubicBezTo>
                    <a:cubicBezTo>
                      <a:pt x="13" y="12"/>
                      <a:pt x="12" y="10"/>
                      <a:pt x="11" y="9"/>
                    </a:cubicBezTo>
                    <a:cubicBezTo>
                      <a:pt x="10" y="8"/>
                      <a:pt x="11" y="7"/>
                      <a:pt x="11" y="7"/>
                    </a:cubicBezTo>
                    <a:cubicBezTo>
                      <a:pt x="12" y="7"/>
                      <a:pt x="12" y="7"/>
                      <a:pt x="12" y="7"/>
                    </a:cubicBezTo>
                    <a:cubicBezTo>
                      <a:pt x="12" y="6"/>
                      <a:pt x="12" y="6"/>
                      <a:pt x="11" y="6"/>
                    </a:cubicBezTo>
                    <a:cubicBezTo>
                      <a:pt x="8" y="8"/>
                      <a:pt x="5" y="10"/>
                      <a:pt x="0" y="12"/>
                    </a:cubicBezTo>
                    <a:cubicBezTo>
                      <a:pt x="1" y="14"/>
                      <a:pt x="2" y="16"/>
                      <a:pt x="2" y="17"/>
                    </a:cubicBezTo>
                    <a:cubicBezTo>
                      <a:pt x="3" y="16"/>
                      <a:pt x="3" y="16"/>
                      <a:pt x="3" y="16"/>
                    </a:cubicBezTo>
                    <a:cubicBezTo>
                      <a:pt x="3" y="15"/>
                      <a:pt x="3" y="15"/>
                      <a:pt x="3" y="15"/>
                    </a:cubicBezTo>
                    <a:cubicBezTo>
                      <a:pt x="3" y="13"/>
                      <a:pt x="3" y="12"/>
                      <a:pt x="4" y="12"/>
                    </a:cubicBezTo>
                    <a:cubicBezTo>
                      <a:pt x="5" y="11"/>
                      <a:pt x="5" y="11"/>
                      <a:pt x="6" y="11"/>
                    </a:cubicBezTo>
                    <a:cubicBezTo>
                      <a:pt x="7" y="10"/>
                      <a:pt x="8" y="10"/>
                      <a:pt x="9" y="12"/>
                    </a:cubicBezTo>
                    <a:cubicBezTo>
                      <a:pt x="10" y="12"/>
                      <a:pt x="11" y="14"/>
                      <a:pt x="11" y="14"/>
                    </a:cubicBezTo>
                    <a:cubicBezTo>
                      <a:pt x="11" y="14"/>
                      <a:pt x="8" y="16"/>
                      <a:pt x="7" y="16"/>
                    </a:cubicBezTo>
                    <a:cubicBezTo>
                      <a:pt x="8" y="17"/>
                      <a:pt x="8" y="17"/>
                      <a:pt x="8" y="18"/>
                    </a:cubicBezTo>
                    <a:cubicBezTo>
                      <a:pt x="9" y="17"/>
                      <a:pt x="11" y="16"/>
                      <a:pt x="12" y="15"/>
                    </a:cubicBezTo>
                    <a:cubicBezTo>
                      <a:pt x="13" y="16"/>
                      <a:pt x="15" y="19"/>
                      <a:pt x="16" y="19"/>
                    </a:cubicBezTo>
                    <a:cubicBezTo>
                      <a:pt x="16" y="20"/>
                      <a:pt x="16" y="20"/>
                      <a:pt x="15" y="20"/>
                    </a:cubicBezTo>
                    <a:cubicBezTo>
                      <a:pt x="15" y="20"/>
                      <a:pt x="14" y="21"/>
                      <a:pt x="13" y="22"/>
                    </a:cubicBezTo>
                    <a:cubicBezTo>
                      <a:pt x="11" y="23"/>
                      <a:pt x="10" y="22"/>
                      <a:pt x="10" y="22"/>
                    </a:cubicBezTo>
                    <a:cubicBezTo>
                      <a:pt x="9" y="22"/>
                      <a:pt x="9" y="21"/>
                      <a:pt x="9" y="21"/>
                    </a:cubicBezTo>
                    <a:cubicBezTo>
                      <a:pt x="8" y="21"/>
                      <a:pt x="7" y="21"/>
                      <a:pt x="7" y="22"/>
                    </a:cubicBezTo>
                    <a:cubicBezTo>
                      <a:pt x="8" y="23"/>
                      <a:pt x="9" y="24"/>
                      <a:pt x="10" y="25"/>
                    </a:cubicBezTo>
                    <a:cubicBezTo>
                      <a:pt x="13" y="23"/>
                      <a:pt x="15" y="22"/>
                      <a:pt x="18" y="20"/>
                    </a:cubicBezTo>
                    <a:cubicBezTo>
                      <a:pt x="20" y="19"/>
                      <a:pt x="20" y="19"/>
                      <a:pt x="21" y="18"/>
                    </a:cubicBezTo>
                    <a:cubicBezTo>
                      <a:pt x="22" y="18"/>
                      <a:pt x="22" y="18"/>
                      <a:pt x="21" y="18"/>
                    </a:cubicBezTo>
                    <a:close/>
                    <a:moveTo>
                      <a:pt x="19" y="18"/>
                    </a:moveTo>
                    <a:cubicBezTo>
                      <a:pt x="18" y="18"/>
                      <a:pt x="18" y="18"/>
                      <a:pt x="18" y="18"/>
                    </a:cubicBezTo>
                    <a:cubicBezTo>
                      <a:pt x="17" y="17"/>
                      <a:pt x="15" y="14"/>
                      <a:pt x="14" y="13"/>
                    </a:cubicBezTo>
                    <a:cubicBezTo>
                      <a:pt x="15" y="12"/>
                      <a:pt x="17" y="11"/>
                      <a:pt x="18" y="10"/>
                    </a:cubicBezTo>
                    <a:cubicBezTo>
                      <a:pt x="18" y="12"/>
                      <a:pt x="19" y="17"/>
                      <a:pt x="19" y="17"/>
                    </a:cubicBezTo>
                    <a:cubicBezTo>
                      <a:pt x="19" y="18"/>
                      <a:pt x="19" y="18"/>
                      <a:pt x="19"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53" name="Freeform 234">
                <a:extLst>
                  <a:ext uri="{FF2B5EF4-FFF2-40B4-BE49-F238E27FC236}">
                    <a16:creationId xmlns:a16="http://schemas.microsoft.com/office/drawing/2014/main" id="{E9503F6B-006A-E67D-6487-88B13AA70378}"/>
                  </a:ext>
                </a:extLst>
              </p:cNvPr>
              <p:cNvSpPr>
                <a:spLocks/>
              </p:cNvSpPr>
              <p:nvPr/>
            </p:nvSpPr>
            <p:spPr bwMode="auto">
              <a:xfrm>
                <a:off x="18196" y="1368"/>
                <a:ext cx="57" cy="69"/>
              </a:xfrm>
              <a:custGeom>
                <a:avLst/>
                <a:gdLst>
                  <a:gd name="T0" fmla="*/ 324 w 19"/>
                  <a:gd name="T1" fmla="*/ 1377 h 23"/>
                  <a:gd name="T2" fmla="*/ 1053 w 19"/>
                  <a:gd name="T3" fmla="*/ 1053 h 23"/>
                  <a:gd name="T4" fmla="*/ 1215 w 19"/>
                  <a:gd name="T5" fmla="*/ 810 h 23"/>
                  <a:gd name="T6" fmla="*/ 1134 w 19"/>
                  <a:gd name="T7" fmla="*/ 729 h 23"/>
                  <a:gd name="T8" fmla="*/ 1296 w 19"/>
                  <a:gd name="T9" fmla="*/ 648 h 23"/>
                  <a:gd name="T10" fmla="*/ 1539 w 19"/>
                  <a:gd name="T11" fmla="*/ 1215 h 23"/>
                  <a:gd name="T12" fmla="*/ 1458 w 19"/>
                  <a:gd name="T13" fmla="*/ 1296 h 23"/>
                  <a:gd name="T14" fmla="*/ 1458 w 19"/>
                  <a:gd name="T15" fmla="*/ 1215 h 23"/>
                  <a:gd name="T16" fmla="*/ 1134 w 19"/>
                  <a:gd name="T17" fmla="*/ 1215 h 23"/>
                  <a:gd name="T18" fmla="*/ 648 w 19"/>
                  <a:gd name="T19" fmla="*/ 1458 h 23"/>
                  <a:gd name="T20" fmla="*/ 486 w 19"/>
                  <a:gd name="T21" fmla="*/ 1701 h 23"/>
                  <a:gd name="T22" fmla="*/ 486 w 19"/>
                  <a:gd name="T23" fmla="*/ 1782 h 23"/>
                  <a:gd name="T24" fmla="*/ 405 w 19"/>
                  <a:gd name="T25" fmla="*/ 1863 h 23"/>
                  <a:gd name="T26" fmla="*/ 162 w 19"/>
                  <a:gd name="T27" fmla="*/ 1296 h 23"/>
                  <a:gd name="T28" fmla="*/ 81 w 19"/>
                  <a:gd name="T29" fmla="*/ 1134 h 23"/>
                  <a:gd name="T30" fmla="*/ 243 w 19"/>
                  <a:gd name="T31" fmla="*/ 648 h 23"/>
                  <a:gd name="T32" fmla="*/ 648 w 19"/>
                  <a:gd name="T33" fmla="*/ 729 h 23"/>
                  <a:gd name="T34" fmla="*/ 810 w 19"/>
                  <a:gd name="T35" fmla="*/ 324 h 23"/>
                  <a:gd name="T36" fmla="*/ 891 w 19"/>
                  <a:gd name="T37" fmla="*/ 81 h 23"/>
                  <a:gd name="T38" fmla="*/ 891 w 19"/>
                  <a:gd name="T39" fmla="*/ 0 h 23"/>
                  <a:gd name="T40" fmla="*/ 972 w 19"/>
                  <a:gd name="T41" fmla="*/ 0 h 23"/>
                  <a:gd name="T42" fmla="*/ 1134 w 19"/>
                  <a:gd name="T43" fmla="*/ 324 h 23"/>
                  <a:gd name="T44" fmla="*/ 810 w 19"/>
                  <a:gd name="T45" fmla="*/ 972 h 23"/>
                  <a:gd name="T46" fmla="*/ 729 w 19"/>
                  <a:gd name="T47" fmla="*/ 972 h 23"/>
                  <a:gd name="T48" fmla="*/ 567 w 19"/>
                  <a:gd name="T49" fmla="*/ 810 h 23"/>
                  <a:gd name="T50" fmla="*/ 324 w 19"/>
                  <a:gd name="T51" fmla="*/ 891 h 23"/>
                  <a:gd name="T52" fmla="*/ 243 w 19"/>
                  <a:gd name="T53" fmla="*/ 1053 h 23"/>
                  <a:gd name="T54" fmla="*/ 243 w 19"/>
                  <a:gd name="T55" fmla="*/ 1215 h 23"/>
                  <a:gd name="T56" fmla="*/ 324 w 19"/>
                  <a:gd name="T57" fmla="*/ 1377 h 23"/>
                  <a:gd name="T58" fmla="*/ 324 w 19"/>
                  <a:gd name="T59" fmla="*/ 1377 h 2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9" h="23">
                    <a:moveTo>
                      <a:pt x="4" y="17"/>
                    </a:moveTo>
                    <a:cubicBezTo>
                      <a:pt x="7" y="16"/>
                      <a:pt x="11" y="13"/>
                      <a:pt x="13" y="13"/>
                    </a:cubicBezTo>
                    <a:cubicBezTo>
                      <a:pt x="15" y="12"/>
                      <a:pt x="15" y="11"/>
                      <a:pt x="15" y="10"/>
                    </a:cubicBezTo>
                    <a:cubicBezTo>
                      <a:pt x="15" y="10"/>
                      <a:pt x="15" y="9"/>
                      <a:pt x="14" y="9"/>
                    </a:cubicBezTo>
                    <a:cubicBezTo>
                      <a:pt x="15" y="9"/>
                      <a:pt x="15" y="8"/>
                      <a:pt x="16" y="8"/>
                    </a:cubicBezTo>
                    <a:cubicBezTo>
                      <a:pt x="17" y="10"/>
                      <a:pt x="18" y="13"/>
                      <a:pt x="19" y="15"/>
                    </a:cubicBezTo>
                    <a:cubicBezTo>
                      <a:pt x="18" y="16"/>
                      <a:pt x="18" y="16"/>
                      <a:pt x="18" y="16"/>
                    </a:cubicBezTo>
                    <a:cubicBezTo>
                      <a:pt x="18" y="15"/>
                      <a:pt x="18" y="15"/>
                      <a:pt x="18" y="15"/>
                    </a:cubicBezTo>
                    <a:cubicBezTo>
                      <a:pt x="17" y="14"/>
                      <a:pt x="16" y="14"/>
                      <a:pt x="14" y="15"/>
                    </a:cubicBezTo>
                    <a:cubicBezTo>
                      <a:pt x="12" y="16"/>
                      <a:pt x="9" y="18"/>
                      <a:pt x="8" y="18"/>
                    </a:cubicBezTo>
                    <a:cubicBezTo>
                      <a:pt x="6" y="20"/>
                      <a:pt x="6" y="20"/>
                      <a:pt x="6" y="21"/>
                    </a:cubicBezTo>
                    <a:cubicBezTo>
                      <a:pt x="6" y="22"/>
                      <a:pt x="6" y="22"/>
                      <a:pt x="6" y="22"/>
                    </a:cubicBezTo>
                    <a:cubicBezTo>
                      <a:pt x="6" y="22"/>
                      <a:pt x="6" y="23"/>
                      <a:pt x="5" y="23"/>
                    </a:cubicBezTo>
                    <a:cubicBezTo>
                      <a:pt x="4" y="20"/>
                      <a:pt x="2" y="17"/>
                      <a:pt x="2" y="16"/>
                    </a:cubicBezTo>
                    <a:cubicBezTo>
                      <a:pt x="1" y="15"/>
                      <a:pt x="1" y="15"/>
                      <a:pt x="1" y="14"/>
                    </a:cubicBezTo>
                    <a:cubicBezTo>
                      <a:pt x="0" y="12"/>
                      <a:pt x="0" y="9"/>
                      <a:pt x="3" y="8"/>
                    </a:cubicBezTo>
                    <a:cubicBezTo>
                      <a:pt x="5" y="7"/>
                      <a:pt x="7" y="8"/>
                      <a:pt x="8" y="9"/>
                    </a:cubicBezTo>
                    <a:cubicBezTo>
                      <a:pt x="9" y="8"/>
                      <a:pt x="10" y="6"/>
                      <a:pt x="10" y="4"/>
                    </a:cubicBezTo>
                    <a:cubicBezTo>
                      <a:pt x="11" y="3"/>
                      <a:pt x="11" y="2"/>
                      <a:pt x="11" y="1"/>
                    </a:cubicBezTo>
                    <a:cubicBezTo>
                      <a:pt x="11" y="1"/>
                      <a:pt x="11" y="1"/>
                      <a:pt x="11" y="0"/>
                    </a:cubicBezTo>
                    <a:cubicBezTo>
                      <a:pt x="12" y="0"/>
                      <a:pt x="12" y="0"/>
                      <a:pt x="12" y="0"/>
                    </a:cubicBezTo>
                    <a:cubicBezTo>
                      <a:pt x="12" y="0"/>
                      <a:pt x="13" y="2"/>
                      <a:pt x="14" y="4"/>
                    </a:cubicBezTo>
                    <a:cubicBezTo>
                      <a:pt x="13" y="6"/>
                      <a:pt x="10" y="11"/>
                      <a:pt x="10" y="12"/>
                    </a:cubicBezTo>
                    <a:cubicBezTo>
                      <a:pt x="9" y="12"/>
                      <a:pt x="9" y="12"/>
                      <a:pt x="9" y="12"/>
                    </a:cubicBezTo>
                    <a:cubicBezTo>
                      <a:pt x="9" y="11"/>
                      <a:pt x="8" y="10"/>
                      <a:pt x="7" y="10"/>
                    </a:cubicBezTo>
                    <a:cubicBezTo>
                      <a:pt x="5" y="10"/>
                      <a:pt x="5" y="11"/>
                      <a:pt x="4" y="11"/>
                    </a:cubicBezTo>
                    <a:cubicBezTo>
                      <a:pt x="4" y="11"/>
                      <a:pt x="3" y="12"/>
                      <a:pt x="3" y="13"/>
                    </a:cubicBezTo>
                    <a:cubicBezTo>
                      <a:pt x="2" y="13"/>
                      <a:pt x="3" y="15"/>
                      <a:pt x="3" y="15"/>
                    </a:cubicBezTo>
                    <a:cubicBezTo>
                      <a:pt x="3" y="16"/>
                      <a:pt x="3" y="16"/>
                      <a:pt x="4" y="17"/>
                    </a:cubicBezTo>
                    <a:cubicBezTo>
                      <a:pt x="4" y="17"/>
                      <a:pt x="4" y="17"/>
                      <a:pt x="4"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54" name="Freeform 235">
                <a:extLst>
                  <a:ext uri="{FF2B5EF4-FFF2-40B4-BE49-F238E27FC236}">
                    <a16:creationId xmlns:a16="http://schemas.microsoft.com/office/drawing/2014/main" id="{6E24E7C8-F990-F180-BD10-20EB6B6E493F}"/>
                  </a:ext>
                </a:extLst>
              </p:cNvPr>
              <p:cNvSpPr>
                <a:spLocks/>
              </p:cNvSpPr>
              <p:nvPr/>
            </p:nvSpPr>
            <p:spPr bwMode="auto">
              <a:xfrm>
                <a:off x="18352" y="1536"/>
                <a:ext cx="56" cy="69"/>
              </a:xfrm>
              <a:custGeom>
                <a:avLst/>
                <a:gdLst>
                  <a:gd name="T0" fmla="*/ 616 w 19"/>
                  <a:gd name="T1" fmla="*/ 1539 h 23"/>
                  <a:gd name="T2" fmla="*/ 896 w 19"/>
                  <a:gd name="T3" fmla="*/ 891 h 23"/>
                  <a:gd name="T4" fmla="*/ 973 w 19"/>
                  <a:gd name="T5" fmla="*/ 567 h 23"/>
                  <a:gd name="T6" fmla="*/ 896 w 19"/>
                  <a:gd name="T7" fmla="*/ 486 h 23"/>
                  <a:gd name="T8" fmla="*/ 973 w 19"/>
                  <a:gd name="T9" fmla="*/ 405 h 23"/>
                  <a:gd name="T10" fmla="*/ 1432 w 19"/>
                  <a:gd name="T11" fmla="*/ 729 h 23"/>
                  <a:gd name="T12" fmla="*/ 1432 w 19"/>
                  <a:gd name="T13" fmla="*/ 810 h 23"/>
                  <a:gd name="T14" fmla="*/ 1356 w 19"/>
                  <a:gd name="T15" fmla="*/ 810 h 23"/>
                  <a:gd name="T16" fmla="*/ 1129 w 19"/>
                  <a:gd name="T17" fmla="*/ 972 h 23"/>
                  <a:gd name="T18" fmla="*/ 896 w 19"/>
                  <a:gd name="T19" fmla="*/ 1458 h 23"/>
                  <a:gd name="T20" fmla="*/ 896 w 19"/>
                  <a:gd name="T21" fmla="*/ 1701 h 23"/>
                  <a:gd name="T22" fmla="*/ 896 w 19"/>
                  <a:gd name="T23" fmla="*/ 1782 h 23"/>
                  <a:gd name="T24" fmla="*/ 896 w 19"/>
                  <a:gd name="T25" fmla="*/ 1863 h 23"/>
                  <a:gd name="T26" fmla="*/ 383 w 19"/>
                  <a:gd name="T27" fmla="*/ 1539 h 23"/>
                  <a:gd name="T28" fmla="*/ 236 w 19"/>
                  <a:gd name="T29" fmla="*/ 1458 h 23"/>
                  <a:gd name="T30" fmla="*/ 156 w 19"/>
                  <a:gd name="T31" fmla="*/ 972 h 23"/>
                  <a:gd name="T32" fmla="*/ 539 w 19"/>
                  <a:gd name="T33" fmla="*/ 810 h 23"/>
                  <a:gd name="T34" fmla="*/ 460 w 19"/>
                  <a:gd name="T35" fmla="*/ 405 h 23"/>
                  <a:gd name="T36" fmla="*/ 383 w 19"/>
                  <a:gd name="T37" fmla="*/ 162 h 23"/>
                  <a:gd name="T38" fmla="*/ 304 w 19"/>
                  <a:gd name="T39" fmla="*/ 81 h 23"/>
                  <a:gd name="T40" fmla="*/ 383 w 19"/>
                  <a:gd name="T41" fmla="*/ 0 h 23"/>
                  <a:gd name="T42" fmla="*/ 696 w 19"/>
                  <a:gd name="T43" fmla="*/ 243 h 23"/>
                  <a:gd name="T44" fmla="*/ 740 w 19"/>
                  <a:gd name="T45" fmla="*/ 972 h 23"/>
                  <a:gd name="T46" fmla="*/ 696 w 19"/>
                  <a:gd name="T47" fmla="*/ 972 h 23"/>
                  <a:gd name="T48" fmla="*/ 460 w 19"/>
                  <a:gd name="T49" fmla="*/ 972 h 23"/>
                  <a:gd name="T50" fmla="*/ 304 w 19"/>
                  <a:gd name="T51" fmla="*/ 1134 h 23"/>
                  <a:gd name="T52" fmla="*/ 304 w 19"/>
                  <a:gd name="T53" fmla="*/ 1296 h 23"/>
                  <a:gd name="T54" fmla="*/ 460 w 19"/>
                  <a:gd name="T55" fmla="*/ 1458 h 23"/>
                  <a:gd name="T56" fmla="*/ 539 w 19"/>
                  <a:gd name="T57" fmla="*/ 1539 h 23"/>
                  <a:gd name="T58" fmla="*/ 616 w 19"/>
                  <a:gd name="T59" fmla="*/ 1539 h 2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9" h="23">
                    <a:moveTo>
                      <a:pt x="8" y="19"/>
                    </a:moveTo>
                    <a:cubicBezTo>
                      <a:pt x="9" y="16"/>
                      <a:pt x="12" y="12"/>
                      <a:pt x="12" y="11"/>
                    </a:cubicBezTo>
                    <a:cubicBezTo>
                      <a:pt x="14" y="8"/>
                      <a:pt x="14" y="8"/>
                      <a:pt x="13" y="7"/>
                    </a:cubicBezTo>
                    <a:cubicBezTo>
                      <a:pt x="12" y="7"/>
                      <a:pt x="12" y="7"/>
                      <a:pt x="12" y="6"/>
                    </a:cubicBezTo>
                    <a:cubicBezTo>
                      <a:pt x="12" y="6"/>
                      <a:pt x="12" y="5"/>
                      <a:pt x="13" y="5"/>
                    </a:cubicBezTo>
                    <a:cubicBezTo>
                      <a:pt x="14" y="6"/>
                      <a:pt x="17" y="8"/>
                      <a:pt x="19" y="9"/>
                    </a:cubicBezTo>
                    <a:cubicBezTo>
                      <a:pt x="19" y="10"/>
                      <a:pt x="19" y="10"/>
                      <a:pt x="19" y="10"/>
                    </a:cubicBezTo>
                    <a:cubicBezTo>
                      <a:pt x="18" y="10"/>
                      <a:pt x="18" y="10"/>
                      <a:pt x="18" y="10"/>
                    </a:cubicBezTo>
                    <a:cubicBezTo>
                      <a:pt x="17" y="9"/>
                      <a:pt x="16" y="10"/>
                      <a:pt x="15" y="12"/>
                    </a:cubicBezTo>
                    <a:cubicBezTo>
                      <a:pt x="14" y="14"/>
                      <a:pt x="12" y="17"/>
                      <a:pt x="12" y="18"/>
                    </a:cubicBezTo>
                    <a:cubicBezTo>
                      <a:pt x="11" y="20"/>
                      <a:pt x="11" y="21"/>
                      <a:pt x="12" y="21"/>
                    </a:cubicBezTo>
                    <a:cubicBezTo>
                      <a:pt x="12" y="22"/>
                      <a:pt x="12" y="22"/>
                      <a:pt x="12" y="22"/>
                    </a:cubicBezTo>
                    <a:cubicBezTo>
                      <a:pt x="12" y="23"/>
                      <a:pt x="12" y="23"/>
                      <a:pt x="12" y="23"/>
                    </a:cubicBezTo>
                    <a:cubicBezTo>
                      <a:pt x="9" y="22"/>
                      <a:pt x="6" y="20"/>
                      <a:pt x="5" y="19"/>
                    </a:cubicBezTo>
                    <a:cubicBezTo>
                      <a:pt x="5" y="19"/>
                      <a:pt x="4" y="19"/>
                      <a:pt x="3" y="18"/>
                    </a:cubicBezTo>
                    <a:cubicBezTo>
                      <a:pt x="2" y="17"/>
                      <a:pt x="0" y="15"/>
                      <a:pt x="2" y="12"/>
                    </a:cubicBezTo>
                    <a:cubicBezTo>
                      <a:pt x="3" y="10"/>
                      <a:pt x="5" y="10"/>
                      <a:pt x="7" y="10"/>
                    </a:cubicBezTo>
                    <a:cubicBezTo>
                      <a:pt x="6" y="9"/>
                      <a:pt x="6" y="7"/>
                      <a:pt x="6" y="5"/>
                    </a:cubicBezTo>
                    <a:cubicBezTo>
                      <a:pt x="5" y="3"/>
                      <a:pt x="5" y="2"/>
                      <a:pt x="5" y="2"/>
                    </a:cubicBezTo>
                    <a:cubicBezTo>
                      <a:pt x="4" y="2"/>
                      <a:pt x="4" y="2"/>
                      <a:pt x="4" y="1"/>
                    </a:cubicBezTo>
                    <a:cubicBezTo>
                      <a:pt x="4" y="1"/>
                      <a:pt x="4" y="0"/>
                      <a:pt x="5" y="0"/>
                    </a:cubicBezTo>
                    <a:cubicBezTo>
                      <a:pt x="5" y="0"/>
                      <a:pt x="7" y="2"/>
                      <a:pt x="9" y="3"/>
                    </a:cubicBezTo>
                    <a:cubicBezTo>
                      <a:pt x="9" y="4"/>
                      <a:pt x="10" y="11"/>
                      <a:pt x="10" y="12"/>
                    </a:cubicBezTo>
                    <a:cubicBezTo>
                      <a:pt x="9" y="12"/>
                      <a:pt x="9" y="12"/>
                      <a:pt x="9" y="12"/>
                    </a:cubicBezTo>
                    <a:cubicBezTo>
                      <a:pt x="8" y="12"/>
                      <a:pt x="7" y="11"/>
                      <a:pt x="6" y="12"/>
                    </a:cubicBezTo>
                    <a:cubicBezTo>
                      <a:pt x="5" y="12"/>
                      <a:pt x="5" y="13"/>
                      <a:pt x="4" y="14"/>
                    </a:cubicBezTo>
                    <a:cubicBezTo>
                      <a:pt x="4" y="14"/>
                      <a:pt x="4" y="15"/>
                      <a:pt x="4" y="16"/>
                    </a:cubicBezTo>
                    <a:cubicBezTo>
                      <a:pt x="4" y="17"/>
                      <a:pt x="5" y="18"/>
                      <a:pt x="6" y="18"/>
                    </a:cubicBezTo>
                    <a:cubicBezTo>
                      <a:pt x="7" y="19"/>
                      <a:pt x="7" y="19"/>
                      <a:pt x="7" y="19"/>
                    </a:cubicBezTo>
                    <a:cubicBezTo>
                      <a:pt x="8" y="19"/>
                      <a:pt x="8" y="19"/>
                      <a:pt x="8" y="1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55" name="Freeform 236">
                <a:extLst>
                  <a:ext uri="{FF2B5EF4-FFF2-40B4-BE49-F238E27FC236}">
                    <a16:creationId xmlns:a16="http://schemas.microsoft.com/office/drawing/2014/main" id="{969220F9-F7C7-6494-01CA-5432079D1CBF}"/>
                  </a:ext>
                </a:extLst>
              </p:cNvPr>
              <p:cNvSpPr>
                <a:spLocks/>
              </p:cNvSpPr>
              <p:nvPr/>
            </p:nvSpPr>
            <p:spPr bwMode="auto">
              <a:xfrm>
                <a:off x="18199" y="1024"/>
                <a:ext cx="54" cy="54"/>
              </a:xfrm>
              <a:custGeom>
                <a:avLst/>
                <a:gdLst>
                  <a:gd name="T0" fmla="*/ 1134 w 18"/>
                  <a:gd name="T1" fmla="*/ 1377 h 18"/>
                  <a:gd name="T2" fmla="*/ 1053 w 18"/>
                  <a:gd name="T3" fmla="*/ 729 h 18"/>
                  <a:gd name="T4" fmla="*/ 405 w 18"/>
                  <a:gd name="T5" fmla="*/ 1053 h 18"/>
                  <a:gd name="T6" fmla="*/ 0 w 18"/>
                  <a:gd name="T7" fmla="*/ 648 h 18"/>
                  <a:gd name="T8" fmla="*/ 162 w 18"/>
                  <a:gd name="T9" fmla="*/ 0 h 18"/>
                  <a:gd name="T10" fmla="*/ 405 w 18"/>
                  <a:gd name="T11" fmla="*/ 162 h 18"/>
                  <a:gd name="T12" fmla="*/ 162 w 18"/>
                  <a:gd name="T13" fmla="*/ 729 h 18"/>
                  <a:gd name="T14" fmla="*/ 324 w 18"/>
                  <a:gd name="T15" fmla="*/ 810 h 18"/>
                  <a:gd name="T16" fmla="*/ 810 w 18"/>
                  <a:gd name="T17" fmla="*/ 405 h 18"/>
                  <a:gd name="T18" fmla="*/ 1215 w 18"/>
                  <a:gd name="T19" fmla="*/ 1458 h 18"/>
                  <a:gd name="T20" fmla="*/ 1134 w 18"/>
                  <a:gd name="T21" fmla="*/ 1377 h 1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8" h="18">
                    <a:moveTo>
                      <a:pt x="14" y="17"/>
                    </a:moveTo>
                    <a:cubicBezTo>
                      <a:pt x="14" y="16"/>
                      <a:pt x="16" y="12"/>
                      <a:pt x="13" y="9"/>
                    </a:cubicBezTo>
                    <a:cubicBezTo>
                      <a:pt x="10" y="7"/>
                      <a:pt x="7" y="10"/>
                      <a:pt x="5" y="13"/>
                    </a:cubicBezTo>
                    <a:cubicBezTo>
                      <a:pt x="4" y="12"/>
                      <a:pt x="1" y="9"/>
                      <a:pt x="0" y="8"/>
                    </a:cubicBezTo>
                    <a:cubicBezTo>
                      <a:pt x="0" y="8"/>
                      <a:pt x="2" y="1"/>
                      <a:pt x="2" y="0"/>
                    </a:cubicBezTo>
                    <a:cubicBezTo>
                      <a:pt x="3" y="1"/>
                      <a:pt x="4" y="1"/>
                      <a:pt x="5" y="2"/>
                    </a:cubicBezTo>
                    <a:cubicBezTo>
                      <a:pt x="4" y="3"/>
                      <a:pt x="3" y="8"/>
                      <a:pt x="2" y="9"/>
                    </a:cubicBezTo>
                    <a:cubicBezTo>
                      <a:pt x="3" y="9"/>
                      <a:pt x="4" y="10"/>
                      <a:pt x="4" y="10"/>
                    </a:cubicBezTo>
                    <a:cubicBezTo>
                      <a:pt x="5" y="9"/>
                      <a:pt x="6" y="5"/>
                      <a:pt x="10" y="5"/>
                    </a:cubicBezTo>
                    <a:cubicBezTo>
                      <a:pt x="15" y="5"/>
                      <a:pt x="18" y="11"/>
                      <a:pt x="15" y="18"/>
                    </a:cubicBezTo>
                    <a:cubicBezTo>
                      <a:pt x="15" y="18"/>
                      <a:pt x="14" y="18"/>
                      <a:pt x="14"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56" name="Freeform 237">
                <a:extLst>
                  <a:ext uri="{FF2B5EF4-FFF2-40B4-BE49-F238E27FC236}">
                    <a16:creationId xmlns:a16="http://schemas.microsoft.com/office/drawing/2014/main" id="{9F62F56B-CD64-AAC5-12BE-5BEE0ABFAB68}"/>
                  </a:ext>
                </a:extLst>
              </p:cNvPr>
              <p:cNvSpPr>
                <a:spLocks/>
              </p:cNvSpPr>
              <p:nvPr/>
            </p:nvSpPr>
            <p:spPr bwMode="auto">
              <a:xfrm>
                <a:off x="18220" y="991"/>
                <a:ext cx="51" cy="48"/>
              </a:xfrm>
              <a:custGeom>
                <a:avLst/>
                <a:gdLst>
                  <a:gd name="T0" fmla="*/ 81 w 17"/>
                  <a:gd name="T1" fmla="*/ 648 h 16"/>
                  <a:gd name="T2" fmla="*/ 162 w 17"/>
                  <a:gd name="T3" fmla="*/ 162 h 16"/>
                  <a:gd name="T4" fmla="*/ 405 w 17"/>
                  <a:gd name="T5" fmla="*/ 0 h 16"/>
                  <a:gd name="T6" fmla="*/ 648 w 17"/>
                  <a:gd name="T7" fmla="*/ 324 h 16"/>
                  <a:gd name="T8" fmla="*/ 972 w 17"/>
                  <a:gd name="T9" fmla="*/ 243 h 16"/>
                  <a:gd name="T10" fmla="*/ 1296 w 17"/>
                  <a:gd name="T11" fmla="*/ 729 h 16"/>
                  <a:gd name="T12" fmla="*/ 1134 w 17"/>
                  <a:gd name="T13" fmla="*/ 1296 h 16"/>
                  <a:gd name="T14" fmla="*/ 972 w 17"/>
                  <a:gd name="T15" fmla="*/ 1053 h 16"/>
                  <a:gd name="T16" fmla="*/ 1134 w 17"/>
                  <a:gd name="T17" fmla="*/ 1053 h 16"/>
                  <a:gd name="T18" fmla="*/ 1053 w 17"/>
                  <a:gd name="T19" fmla="*/ 567 h 16"/>
                  <a:gd name="T20" fmla="*/ 648 w 17"/>
                  <a:gd name="T21" fmla="*/ 567 h 16"/>
                  <a:gd name="T22" fmla="*/ 648 w 17"/>
                  <a:gd name="T23" fmla="*/ 810 h 16"/>
                  <a:gd name="T24" fmla="*/ 486 w 17"/>
                  <a:gd name="T25" fmla="*/ 810 h 16"/>
                  <a:gd name="T26" fmla="*/ 486 w 17"/>
                  <a:gd name="T27" fmla="*/ 405 h 16"/>
                  <a:gd name="T28" fmla="*/ 243 w 17"/>
                  <a:gd name="T29" fmla="*/ 243 h 16"/>
                  <a:gd name="T30" fmla="*/ 243 w 17"/>
                  <a:gd name="T31" fmla="*/ 567 h 16"/>
                  <a:gd name="T32" fmla="*/ 81 w 17"/>
                  <a:gd name="T33" fmla="*/ 648 h 1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7" h="16">
                    <a:moveTo>
                      <a:pt x="1" y="8"/>
                    </a:moveTo>
                    <a:cubicBezTo>
                      <a:pt x="1" y="7"/>
                      <a:pt x="0" y="5"/>
                      <a:pt x="2" y="2"/>
                    </a:cubicBezTo>
                    <a:cubicBezTo>
                      <a:pt x="2" y="1"/>
                      <a:pt x="3" y="0"/>
                      <a:pt x="5" y="0"/>
                    </a:cubicBezTo>
                    <a:cubicBezTo>
                      <a:pt x="6" y="0"/>
                      <a:pt x="8" y="1"/>
                      <a:pt x="8" y="4"/>
                    </a:cubicBezTo>
                    <a:cubicBezTo>
                      <a:pt x="9" y="3"/>
                      <a:pt x="10" y="2"/>
                      <a:pt x="12" y="3"/>
                    </a:cubicBezTo>
                    <a:cubicBezTo>
                      <a:pt x="12" y="3"/>
                      <a:pt x="16" y="3"/>
                      <a:pt x="16" y="9"/>
                    </a:cubicBezTo>
                    <a:cubicBezTo>
                      <a:pt x="17" y="12"/>
                      <a:pt x="15" y="15"/>
                      <a:pt x="14" y="16"/>
                    </a:cubicBezTo>
                    <a:cubicBezTo>
                      <a:pt x="12" y="16"/>
                      <a:pt x="10" y="14"/>
                      <a:pt x="12" y="13"/>
                    </a:cubicBezTo>
                    <a:cubicBezTo>
                      <a:pt x="13" y="13"/>
                      <a:pt x="14" y="13"/>
                      <a:pt x="14" y="13"/>
                    </a:cubicBezTo>
                    <a:cubicBezTo>
                      <a:pt x="15" y="12"/>
                      <a:pt x="15" y="9"/>
                      <a:pt x="13" y="7"/>
                    </a:cubicBezTo>
                    <a:cubicBezTo>
                      <a:pt x="12" y="6"/>
                      <a:pt x="10" y="5"/>
                      <a:pt x="8" y="7"/>
                    </a:cubicBezTo>
                    <a:cubicBezTo>
                      <a:pt x="8" y="8"/>
                      <a:pt x="8" y="8"/>
                      <a:pt x="8" y="10"/>
                    </a:cubicBezTo>
                    <a:cubicBezTo>
                      <a:pt x="7" y="11"/>
                      <a:pt x="6" y="11"/>
                      <a:pt x="6" y="10"/>
                    </a:cubicBezTo>
                    <a:cubicBezTo>
                      <a:pt x="6" y="9"/>
                      <a:pt x="7" y="7"/>
                      <a:pt x="6" y="5"/>
                    </a:cubicBezTo>
                    <a:cubicBezTo>
                      <a:pt x="6" y="3"/>
                      <a:pt x="4" y="2"/>
                      <a:pt x="3" y="3"/>
                    </a:cubicBezTo>
                    <a:cubicBezTo>
                      <a:pt x="2" y="5"/>
                      <a:pt x="2" y="7"/>
                      <a:pt x="3" y="7"/>
                    </a:cubicBezTo>
                    <a:cubicBezTo>
                      <a:pt x="2" y="8"/>
                      <a:pt x="1" y="8"/>
                      <a:pt x="1"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57" name="Freeform 238">
                <a:extLst>
                  <a:ext uri="{FF2B5EF4-FFF2-40B4-BE49-F238E27FC236}">
                    <a16:creationId xmlns:a16="http://schemas.microsoft.com/office/drawing/2014/main" id="{F160EF10-9C06-9F44-3CC8-05DF5C8851E8}"/>
                  </a:ext>
                </a:extLst>
              </p:cNvPr>
              <p:cNvSpPr>
                <a:spLocks/>
              </p:cNvSpPr>
              <p:nvPr/>
            </p:nvSpPr>
            <p:spPr bwMode="auto">
              <a:xfrm>
                <a:off x="18774" y="743"/>
                <a:ext cx="69" cy="83"/>
              </a:xfrm>
              <a:custGeom>
                <a:avLst/>
                <a:gdLst>
                  <a:gd name="T0" fmla="*/ 0 w 23"/>
                  <a:gd name="T1" fmla="*/ 1776 h 28"/>
                  <a:gd name="T2" fmla="*/ 81 w 23"/>
                  <a:gd name="T3" fmla="*/ 1616 h 28"/>
                  <a:gd name="T4" fmla="*/ 162 w 23"/>
                  <a:gd name="T5" fmla="*/ 1616 h 28"/>
                  <a:gd name="T6" fmla="*/ 567 w 23"/>
                  <a:gd name="T7" fmla="*/ 1378 h 28"/>
                  <a:gd name="T8" fmla="*/ 891 w 23"/>
                  <a:gd name="T9" fmla="*/ 623 h 28"/>
                  <a:gd name="T10" fmla="*/ 972 w 23"/>
                  <a:gd name="T11" fmla="*/ 237 h 28"/>
                  <a:gd name="T12" fmla="*/ 891 w 23"/>
                  <a:gd name="T13" fmla="*/ 157 h 28"/>
                  <a:gd name="T14" fmla="*/ 891 w 23"/>
                  <a:gd name="T15" fmla="*/ 0 h 28"/>
                  <a:gd name="T16" fmla="*/ 1782 w 23"/>
                  <a:gd name="T17" fmla="*/ 465 h 28"/>
                  <a:gd name="T18" fmla="*/ 1701 w 23"/>
                  <a:gd name="T19" fmla="*/ 623 h 28"/>
                  <a:gd name="T20" fmla="*/ 1620 w 23"/>
                  <a:gd name="T21" fmla="*/ 545 h 28"/>
                  <a:gd name="T22" fmla="*/ 1296 w 23"/>
                  <a:gd name="T23" fmla="*/ 863 h 28"/>
                  <a:gd name="T24" fmla="*/ 891 w 23"/>
                  <a:gd name="T25" fmla="*/ 1538 h 28"/>
                  <a:gd name="T26" fmla="*/ 891 w 23"/>
                  <a:gd name="T27" fmla="*/ 2004 h 28"/>
                  <a:gd name="T28" fmla="*/ 972 w 23"/>
                  <a:gd name="T29" fmla="*/ 2084 h 28"/>
                  <a:gd name="T30" fmla="*/ 891 w 23"/>
                  <a:gd name="T31" fmla="*/ 2161 h 28"/>
                  <a:gd name="T32" fmla="*/ 0 w 23"/>
                  <a:gd name="T33" fmla="*/ 1776 h 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3" h="28">
                    <a:moveTo>
                      <a:pt x="0" y="23"/>
                    </a:moveTo>
                    <a:cubicBezTo>
                      <a:pt x="0" y="22"/>
                      <a:pt x="0" y="21"/>
                      <a:pt x="1" y="21"/>
                    </a:cubicBezTo>
                    <a:cubicBezTo>
                      <a:pt x="2" y="21"/>
                      <a:pt x="2" y="21"/>
                      <a:pt x="2" y="21"/>
                    </a:cubicBezTo>
                    <a:cubicBezTo>
                      <a:pt x="4" y="22"/>
                      <a:pt x="5" y="22"/>
                      <a:pt x="7" y="18"/>
                    </a:cubicBezTo>
                    <a:cubicBezTo>
                      <a:pt x="8" y="15"/>
                      <a:pt x="10" y="10"/>
                      <a:pt x="11" y="8"/>
                    </a:cubicBezTo>
                    <a:cubicBezTo>
                      <a:pt x="12" y="6"/>
                      <a:pt x="14" y="4"/>
                      <a:pt x="12" y="3"/>
                    </a:cubicBezTo>
                    <a:cubicBezTo>
                      <a:pt x="11" y="2"/>
                      <a:pt x="11" y="2"/>
                      <a:pt x="11" y="2"/>
                    </a:cubicBezTo>
                    <a:cubicBezTo>
                      <a:pt x="10" y="2"/>
                      <a:pt x="11" y="0"/>
                      <a:pt x="11" y="0"/>
                    </a:cubicBezTo>
                    <a:cubicBezTo>
                      <a:pt x="16" y="2"/>
                      <a:pt x="20" y="4"/>
                      <a:pt x="22" y="6"/>
                    </a:cubicBezTo>
                    <a:cubicBezTo>
                      <a:pt x="23" y="6"/>
                      <a:pt x="22" y="8"/>
                      <a:pt x="21" y="8"/>
                    </a:cubicBezTo>
                    <a:cubicBezTo>
                      <a:pt x="21" y="8"/>
                      <a:pt x="21" y="7"/>
                      <a:pt x="20" y="7"/>
                    </a:cubicBezTo>
                    <a:cubicBezTo>
                      <a:pt x="18" y="6"/>
                      <a:pt x="17" y="8"/>
                      <a:pt x="16" y="11"/>
                    </a:cubicBezTo>
                    <a:cubicBezTo>
                      <a:pt x="14" y="14"/>
                      <a:pt x="12" y="18"/>
                      <a:pt x="11" y="20"/>
                    </a:cubicBezTo>
                    <a:cubicBezTo>
                      <a:pt x="9" y="23"/>
                      <a:pt x="9" y="24"/>
                      <a:pt x="11" y="26"/>
                    </a:cubicBezTo>
                    <a:cubicBezTo>
                      <a:pt x="11" y="26"/>
                      <a:pt x="11" y="26"/>
                      <a:pt x="12" y="27"/>
                    </a:cubicBezTo>
                    <a:cubicBezTo>
                      <a:pt x="11" y="28"/>
                      <a:pt x="11" y="28"/>
                      <a:pt x="11" y="28"/>
                    </a:cubicBezTo>
                    <a:cubicBezTo>
                      <a:pt x="8" y="27"/>
                      <a:pt x="3" y="24"/>
                      <a:pt x="0" y="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58" name="Freeform 239">
                <a:extLst>
                  <a:ext uri="{FF2B5EF4-FFF2-40B4-BE49-F238E27FC236}">
                    <a16:creationId xmlns:a16="http://schemas.microsoft.com/office/drawing/2014/main" id="{41860F98-C80D-B68C-E3C5-2620ED373BC6}"/>
                  </a:ext>
                </a:extLst>
              </p:cNvPr>
              <p:cNvSpPr>
                <a:spLocks/>
              </p:cNvSpPr>
              <p:nvPr/>
            </p:nvSpPr>
            <p:spPr bwMode="auto">
              <a:xfrm>
                <a:off x="18906" y="853"/>
                <a:ext cx="80" cy="78"/>
              </a:xfrm>
              <a:custGeom>
                <a:avLst/>
                <a:gdLst>
                  <a:gd name="T0" fmla="*/ 0 w 27"/>
                  <a:gd name="T1" fmla="*/ 1377 h 26"/>
                  <a:gd name="T2" fmla="*/ 157 w 27"/>
                  <a:gd name="T3" fmla="*/ 1296 h 26"/>
                  <a:gd name="T4" fmla="*/ 237 w 27"/>
                  <a:gd name="T5" fmla="*/ 1296 h 26"/>
                  <a:gd name="T6" fmla="*/ 702 w 27"/>
                  <a:gd name="T7" fmla="*/ 1215 h 26"/>
                  <a:gd name="T8" fmla="*/ 1221 w 27"/>
                  <a:gd name="T9" fmla="*/ 648 h 26"/>
                  <a:gd name="T10" fmla="*/ 1378 w 27"/>
                  <a:gd name="T11" fmla="*/ 162 h 26"/>
                  <a:gd name="T12" fmla="*/ 1378 w 27"/>
                  <a:gd name="T13" fmla="*/ 162 h 26"/>
                  <a:gd name="T14" fmla="*/ 1458 w 27"/>
                  <a:gd name="T15" fmla="*/ 0 h 26"/>
                  <a:gd name="T16" fmla="*/ 2080 w 27"/>
                  <a:gd name="T17" fmla="*/ 729 h 26"/>
                  <a:gd name="T18" fmla="*/ 2003 w 27"/>
                  <a:gd name="T19" fmla="*/ 891 h 26"/>
                  <a:gd name="T20" fmla="*/ 1923 w 27"/>
                  <a:gd name="T21" fmla="*/ 810 h 26"/>
                  <a:gd name="T22" fmla="*/ 1538 w 27"/>
                  <a:gd name="T23" fmla="*/ 891 h 26"/>
                  <a:gd name="T24" fmla="*/ 939 w 27"/>
                  <a:gd name="T25" fmla="*/ 1458 h 26"/>
                  <a:gd name="T26" fmla="*/ 782 w 27"/>
                  <a:gd name="T27" fmla="*/ 1944 h 26"/>
                  <a:gd name="T28" fmla="*/ 782 w 27"/>
                  <a:gd name="T29" fmla="*/ 2025 h 26"/>
                  <a:gd name="T30" fmla="*/ 702 w 27"/>
                  <a:gd name="T31" fmla="*/ 2106 h 26"/>
                  <a:gd name="T32" fmla="*/ 0 w 27"/>
                  <a:gd name="T33" fmla="*/ 1377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7" h="26">
                    <a:moveTo>
                      <a:pt x="0" y="17"/>
                    </a:moveTo>
                    <a:cubicBezTo>
                      <a:pt x="1" y="17"/>
                      <a:pt x="1" y="16"/>
                      <a:pt x="2" y="16"/>
                    </a:cubicBezTo>
                    <a:cubicBezTo>
                      <a:pt x="3" y="16"/>
                      <a:pt x="3" y="16"/>
                      <a:pt x="3" y="16"/>
                    </a:cubicBezTo>
                    <a:cubicBezTo>
                      <a:pt x="5" y="18"/>
                      <a:pt x="5" y="18"/>
                      <a:pt x="9" y="15"/>
                    </a:cubicBezTo>
                    <a:cubicBezTo>
                      <a:pt x="11" y="13"/>
                      <a:pt x="15" y="9"/>
                      <a:pt x="16" y="8"/>
                    </a:cubicBezTo>
                    <a:cubicBezTo>
                      <a:pt x="18" y="6"/>
                      <a:pt x="20" y="5"/>
                      <a:pt x="18" y="2"/>
                    </a:cubicBezTo>
                    <a:cubicBezTo>
                      <a:pt x="18" y="2"/>
                      <a:pt x="18" y="2"/>
                      <a:pt x="18" y="2"/>
                    </a:cubicBezTo>
                    <a:cubicBezTo>
                      <a:pt x="18" y="1"/>
                      <a:pt x="19" y="0"/>
                      <a:pt x="19" y="0"/>
                    </a:cubicBezTo>
                    <a:cubicBezTo>
                      <a:pt x="22" y="3"/>
                      <a:pt x="25" y="7"/>
                      <a:pt x="27" y="9"/>
                    </a:cubicBezTo>
                    <a:cubicBezTo>
                      <a:pt x="27" y="10"/>
                      <a:pt x="26" y="11"/>
                      <a:pt x="26" y="11"/>
                    </a:cubicBezTo>
                    <a:cubicBezTo>
                      <a:pt x="25" y="10"/>
                      <a:pt x="25" y="10"/>
                      <a:pt x="25" y="10"/>
                    </a:cubicBezTo>
                    <a:cubicBezTo>
                      <a:pt x="23" y="8"/>
                      <a:pt x="22" y="10"/>
                      <a:pt x="20" y="11"/>
                    </a:cubicBezTo>
                    <a:cubicBezTo>
                      <a:pt x="17" y="14"/>
                      <a:pt x="13" y="17"/>
                      <a:pt x="12" y="18"/>
                    </a:cubicBezTo>
                    <a:cubicBezTo>
                      <a:pt x="9" y="21"/>
                      <a:pt x="8" y="22"/>
                      <a:pt x="10" y="24"/>
                    </a:cubicBezTo>
                    <a:cubicBezTo>
                      <a:pt x="10" y="24"/>
                      <a:pt x="10" y="24"/>
                      <a:pt x="10" y="25"/>
                    </a:cubicBezTo>
                    <a:cubicBezTo>
                      <a:pt x="9" y="26"/>
                      <a:pt x="9" y="26"/>
                      <a:pt x="9" y="26"/>
                    </a:cubicBezTo>
                    <a:cubicBezTo>
                      <a:pt x="7" y="24"/>
                      <a:pt x="3" y="20"/>
                      <a:pt x="0"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59" name="Freeform 240">
                <a:extLst>
                  <a:ext uri="{FF2B5EF4-FFF2-40B4-BE49-F238E27FC236}">
                    <a16:creationId xmlns:a16="http://schemas.microsoft.com/office/drawing/2014/main" id="{FEDF5337-F2A0-ACB6-5844-06FDA1B2AF61}"/>
                  </a:ext>
                </a:extLst>
              </p:cNvPr>
              <p:cNvSpPr>
                <a:spLocks/>
              </p:cNvSpPr>
              <p:nvPr/>
            </p:nvSpPr>
            <p:spPr bwMode="auto">
              <a:xfrm>
                <a:off x="18920" y="1512"/>
                <a:ext cx="81" cy="78"/>
              </a:xfrm>
              <a:custGeom>
                <a:avLst/>
                <a:gdLst>
                  <a:gd name="T0" fmla="*/ 648 w 27"/>
                  <a:gd name="T1" fmla="*/ 0 h 26"/>
                  <a:gd name="T2" fmla="*/ 810 w 27"/>
                  <a:gd name="T3" fmla="*/ 81 h 26"/>
                  <a:gd name="T4" fmla="*/ 729 w 27"/>
                  <a:gd name="T5" fmla="*/ 162 h 26"/>
                  <a:gd name="T6" fmla="*/ 891 w 27"/>
                  <a:gd name="T7" fmla="*/ 648 h 26"/>
                  <a:gd name="T8" fmla="*/ 1539 w 27"/>
                  <a:gd name="T9" fmla="*/ 1215 h 26"/>
                  <a:gd name="T10" fmla="*/ 2025 w 27"/>
                  <a:gd name="T11" fmla="*/ 1296 h 26"/>
                  <a:gd name="T12" fmla="*/ 2106 w 27"/>
                  <a:gd name="T13" fmla="*/ 1215 h 26"/>
                  <a:gd name="T14" fmla="*/ 2187 w 27"/>
                  <a:gd name="T15" fmla="*/ 1296 h 26"/>
                  <a:gd name="T16" fmla="*/ 1539 w 27"/>
                  <a:gd name="T17" fmla="*/ 2106 h 26"/>
                  <a:gd name="T18" fmla="*/ 1458 w 27"/>
                  <a:gd name="T19" fmla="*/ 1944 h 26"/>
                  <a:gd name="T20" fmla="*/ 1458 w 27"/>
                  <a:gd name="T21" fmla="*/ 1944 h 26"/>
                  <a:gd name="T22" fmla="*/ 1296 w 27"/>
                  <a:gd name="T23" fmla="*/ 1458 h 26"/>
                  <a:gd name="T24" fmla="*/ 648 w 27"/>
                  <a:gd name="T25" fmla="*/ 891 h 26"/>
                  <a:gd name="T26" fmla="*/ 243 w 27"/>
                  <a:gd name="T27" fmla="*/ 810 h 26"/>
                  <a:gd name="T28" fmla="*/ 162 w 27"/>
                  <a:gd name="T29" fmla="*/ 891 h 26"/>
                  <a:gd name="T30" fmla="*/ 0 w 27"/>
                  <a:gd name="T31" fmla="*/ 729 h 26"/>
                  <a:gd name="T32" fmla="*/ 648 w 27"/>
                  <a:gd name="T33" fmla="*/ 0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7" h="26">
                    <a:moveTo>
                      <a:pt x="8" y="0"/>
                    </a:moveTo>
                    <a:cubicBezTo>
                      <a:pt x="9" y="0"/>
                      <a:pt x="9" y="1"/>
                      <a:pt x="10" y="1"/>
                    </a:cubicBezTo>
                    <a:cubicBezTo>
                      <a:pt x="9" y="2"/>
                      <a:pt x="9" y="2"/>
                      <a:pt x="9" y="2"/>
                    </a:cubicBezTo>
                    <a:cubicBezTo>
                      <a:pt x="8" y="4"/>
                      <a:pt x="8" y="5"/>
                      <a:pt x="11" y="8"/>
                    </a:cubicBezTo>
                    <a:cubicBezTo>
                      <a:pt x="13" y="10"/>
                      <a:pt x="18" y="13"/>
                      <a:pt x="19" y="15"/>
                    </a:cubicBezTo>
                    <a:cubicBezTo>
                      <a:pt x="21" y="16"/>
                      <a:pt x="23" y="18"/>
                      <a:pt x="25" y="16"/>
                    </a:cubicBezTo>
                    <a:cubicBezTo>
                      <a:pt x="25" y="16"/>
                      <a:pt x="25" y="15"/>
                      <a:pt x="26" y="15"/>
                    </a:cubicBezTo>
                    <a:cubicBezTo>
                      <a:pt x="27" y="16"/>
                      <a:pt x="27" y="16"/>
                      <a:pt x="27" y="16"/>
                    </a:cubicBezTo>
                    <a:cubicBezTo>
                      <a:pt x="24" y="20"/>
                      <a:pt x="21" y="24"/>
                      <a:pt x="19" y="26"/>
                    </a:cubicBezTo>
                    <a:cubicBezTo>
                      <a:pt x="19" y="26"/>
                      <a:pt x="18" y="25"/>
                      <a:pt x="18" y="24"/>
                    </a:cubicBezTo>
                    <a:cubicBezTo>
                      <a:pt x="18" y="24"/>
                      <a:pt x="18" y="24"/>
                      <a:pt x="18" y="24"/>
                    </a:cubicBezTo>
                    <a:cubicBezTo>
                      <a:pt x="20" y="21"/>
                      <a:pt x="18" y="20"/>
                      <a:pt x="16" y="18"/>
                    </a:cubicBezTo>
                    <a:cubicBezTo>
                      <a:pt x="13" y="16"/>
                      <a:pt x="10" y="13"/>
                      <a:pt x="8" y="11"/>
                    </a:cubicBezTo>
                    <a:cubicBezTo>
                      <a:pt x="5" y="9"/>
                      <a:pt x="4" y="8"/>
                      <a:pt x="3" y="10"/>
                    </a:cubicBezTo>
                    <a:cubicBezTo>
                      <a:pt x="2" y="10"/>
                      <a:pt x="2" y="11"/>
                      <a:pt x="2" y="11"/>
                    </a:cubicBezTo>
                    <a:cubicBezTo>
                      <a:pt x="1" y="11"/>
                      <a:pt x="0" y="10"/>
                      <a:pt x="0" y="9"/>
                    </a:cubicBezTo>
                    <a:cubicBezTo>
                      <a:pt x="2" y="7"/>
                      <a:pt x="6" y="3"/>
                      <a:pt x="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60" name="Freeform 241">
                <a:extLst>
                  <a:ext uri="{FF2B5EF4-FFF2-40B4-BE49-F238E27FC236}">
                    <a16:creationId xmlns:a16="http://schemas.microsoft.com/office/drawing/2014/main" id="{D9763557-28CB-99C3-02CE-7F632440BE14}"/>
                  </a:ext>
                </a:extLst>
              </p:cNvPr>
              <p:cNvSpPr>
                <a:spLocks/>
              </p:cNvSpPr>
              <p:nvPr/>
            </p:nvSpPr>
            <p:spPr bwMode="auto">
              <a:xfrm>
                <a:off x="18543" y="1692"/>
                <a:ext cx="42" cy="75"/>
              </a:xfrm>
              <a:custGeom>
                <a:avLst/>
                <a:gdLst>
                  <a:gd name="T0" fmla="*/ 1134 w 14"/>
                  <a:gd name="T1" fmla="*/ 0 h 25"/>
                  <a:gd name="T2" fmla="*/ 1134 w 14"/>
                  <a:gd name="T3" fmla="*/ 162 h 25"/>
                  <a:gd name="T4" fmla="*/ 972 w 14"/>
                  <a:gd name="T5" fmla="*/ 162 h 25"/>
                  <a:gd name="T6" fmla="*/ 729 w 14"/>
                  <a:gd name="T7" fmla="*/ 567 h 25"/>
                  <a:gd name="T8" fmla="*/ 729 w 14"/>
                  <a:gd name="T9" fmla="*/ 1458 h 25"/>
                  <a:gd name="T10" fmla="*/ 972 w 14"/>
                  <a:gd name="T11" fmla="*/ 1863 h 25"/>
                  <a:gd name="T12" fmla="*/ 1053 w 14"/>
                  <a:gd name="T13" fmla="*/ 1863 h 25"/>
                  <a:gd name="T14" fmla="*/ 1053 w 14"/>
                  <a:gd name="T15" fmla="*/ 2025 h 25"/>
                  <a:gd name="T16" fmla="*/ 81 w 14"/>
                  <a:gd name="T17" fmla="*/ 2025 h 25"/>
                  <a:gd name="T18" fmla="*/ 81 w 14"/>
                  <a:gd name="T19" fmla="*/ 1863 h 25"/>
                  <a:gd name="T20" fmla="*/ 162 w 14"/>
                  <a:gd name="T21" fmla="*/ 1863 h 25"/>
                  <a:gd name="T22" fmla="*/ 324 w 14"/>
                  <a:gd name="T23" fmla="*/ 1458 h 25"/>
                  <a:gd name="T24" fmla="*/ 405 w 14"/>
                  <a:gd name="T25" fmla="*/ 567 h 25"/>
                  <a:gd name="T26" fmla="*/ 162 w 14"/>
                  <a:gd name="T27" fmla="*/ 162 h 25"/>
                  <a:gd name="T28" fmla="*/ 81 w 14"/>
                  <a:gd name="T29" fmla="*/ 162 h 25"/>
                  <a:gd name="T30" fmla="*/ 81 w 14"/>
                  <a:gd name="T31" fmla="*/ 0 h 25"/>
                  <a:gd name="T32" fmla="*/ 1134 w 14"/>
                  <a:gd name="T33" fmla="*/ 0 h 2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4" h="25">
                    <a:moveTo>
                      <a:pt x="14" y="0"/>
                    </a:moveTo>
                    <a:cubicBezTo>
                      <a:pt x="14" y="1"/>
                      <a:pt x="14" y="2"/>
                      <a:pt x="14" y="2"/>
                    </a:cubicBezTo>
                    <a:cubicBezTo>
                      <a:pt x="13" y="2"/>
                      <a:pt x="13" y="2"/>
                      <a:pt x="12" y="2"/>
                    </a:cubicBezTo>
                    <a:cubicBezTo>
                      <a:pt x="10" y="3"/>
                      <a:pt x="10" y="3"/>
                      <a:pt x="9" y="7"/>
                    </a:cubicBezTo>
                    <a:cubicBezTo>
                      <a:pt x="9" y="10"/>
                      <a:pt x="9" y="16"/>
                      <a:pt x="9" y="18"/>
                    </a:cubicBezTo>
                    <a:cubicBezTo>
                      <a:pt x="9" y="20"/>
                      <a:pt x="9" y="23"/>
                      <a:pt x="12" y="23"/>
                    </a:cubicBezTo>
                    <a:cubicBezTo>
                      <a:pt x="12" y="23"/>
                      <a:pt x="12" y="23"/>
                      <a:pt x="13" y="23"/>
                    </a:cubicBezTo>
                    <a:cubicBezTo>
                      <a:pt x="13" y="24"/>
                      <a:pt x="13" y="25"/>
                      <a:pt x="13" y="25"/>
                    </a:cubicBezTo>
                    <a:cubicBezTo>
                      <a:pt x="8" y="25"/>
                      <a:pt x="4" y="25"/>
                      <a:pt x="1" y="25"/>
                    </a:cubicBezTo>
                    <a:cubicBezTo>
                      <a:pt x="0" y="25"/>
                      <a:pt x="0" y="23"/>
                      <a:pt x="1" y="23"/>
                    </a:cubicBezTo>
                    <a:cubicBezTo>
                      <a:pt x="1" y="23"/>
                      <a:pt x="1" y="23"/>
                      <a:pt x="2" y="23"/>
                    </a:cubicBezTo>
                    <a:cubicBezTo>
                      <a:pt x="4" y="23"/>
                      <a:pt x="4" y="20"/>
                      <a:pt x="4" y="18"/>
                    </a:cubicBezTo>
                    <a:cubicBezTo>
                      <a:pt x="5" y="14"/>
                      <a:pt x="5" y="9"/>
                      <a:pt x="5" y="7"/>
                    </a:cubicBezTo>
                    <a:cubicBezTo>
                      <a:pt x="5" y="3"/>
                      <a:pt x="5" y="2"/>
                      <a:pt x="2" y="2"/>
                    </a:cubicBezTo>
                    <a:cubicBezTo>
                      <a:pt x="2" y="2"/>
                      <a:pt x="2" y="2"/>
                      <a:pt x="1" y="2"/>
                    </a:cubicBezTo>
                    <a:cubicBezTo>
                      <a:pt x="1" y="1"/>
                      <a:pt x="1" y="0"/>
                      <a:pt x="1" y="0"/>
                    </a:cubicBezTo>
                    <a:cubicBezTo>
                      <a:pt x="4" y="0"/>
                      <a:pt x="10" y="0"/>
                      <a:pt x="1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61" name="Freeform 242">
                <a:extLst>
                  <a:ext uri="{FF2B5EF4-FFF2-40B4-BE49-F238E27FC236}">
                    <a16:creationId xmlns:a16="http://schemas.microsoft.com/office/drawing/2014/main" id="{167BFD1F-2580-3C8C-0C33-D3C7CC0082AE}"/>
                  </a:ext>
                </a:extLst>
              </p:cNvPr>
              <p:cNvSpPr>
                <a:spLocks/>
              </p:cNvSpPr>
              <p:nvPr/>
            </p:nvSpPr>
            <p:spPr bwMode="auto">
              <a:xfrm>
                <a:off x="18211" y="1566"/>
                <a:ext cx="78" cy="81"/>
              </a:xfrm>
              <a:custGeom>
                <a:avLst/>
                <a:gdLst>
                  <a:gd name="T0" fmla="*/ 2106 w 26"/>
                  <a:gd name="T1" fmla="*/ 648 h 27"/>
                  <a:gd name="T2" fmla="*/ 2025 w 26"/>
                  <a:gd name="T3" fmla="*/ 810 h 27"/>
                  <a:gd name="T4" fmla="*/ 1944 w 26"/>
                  <a:gd name="T5" fmla="*/ 729 h 27"/>
                  <a:gd name="T6" fmla="*/ 1458 w 26"/>
                  <a:gd name="T7" fmla="*/ 891 h 27"/>
                  <a:gd name="T8" fmla="*/ 891 w 26"/>
                  <a:gd name="T9" fmla="*/ 1539 h 27"/>
                  <a:gd name="T10" fmla="*/ 810 w 26"/>
                  <a:gd name="T11" fmla="*/ 2025 h 27"/>
                  <a:gd name="T12" fmla="*/ 891 w 26"/>
                  <a:gd name="T13" fmla="*/ 2025 h 27"/>
                  <a:gd name="T14" fmla="*/ 729 w 26"/>
                  <a:gd name="T15" fmla="*/ 2187 h 27"/>
                  <a:gd name="T16" fmla="*/ 0 w 26"/>
                  <a:gd name="T17" fmla="*/ 1539 h 27"/>
                  <a:gd name="T18" fmla="*/ 162 w 26"/>
                  <a:gd name="T19" fmla="*/ 1377 h 27"/>
                  <a:gd name="T20" fmla="*/ 162 w 26"/>
                  <a:gd name="T21" fmla="*/ 1458 h 27"/>
                  <a:gd name="T22" fmla="*/ 648 w 26"/>
                  <a:gd name="T23" fmla="*/ 1296 h 27"/>
                  <a:gd name="T24" fmla="*/ 1215 w 26"/>
                  <a:gd name="T25" fmla="*/ 648 h 27"/>
                  <a:gd name="T26" fmla="*/ 1296 w 26"/>
                  <a:gd name="T27" fmla="*/ 162 h 27"/>
                  <a:gd name="T28" fmla="*/ 1215 w 26"/>
                  <a:gd name="T29" fmla="*/ 81 h 27"/>
                  <a:gd name="T30" fmla="*/ 1377 w 26"/>
                  <a:gd name="T31" fmla="*/ 0 h 27"/>
                  <a:gd name="T32" fmla="*/ 2106 w 26"/>
                  <a:gd name="T33" fmla="*/ 648 h 2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6" h="27">
                    <a:moveTo>
                      <a:pt x="26" y="8"/>
                    </a:moveTo>
                    <a:cubicBezTo>
                      <a:pt x="26" y="9"/>
                      <a:pt x="25" y="9"/>
                      <a:pt x="25" y="10"/>
                    </a:cubicBezTo>
                    <a:cubicBezTo>
                      <a:pt x="24" y="9"/>
                      <a:pt x="24" y="9"/>
                      <a:pt x="24" y="9"/>
                    </a:cubicBezTo>
                    <a:cubicBezTo>
                      <a:pt x="22" y="8"/>
                      <a:pt x="21" y="8"/>
                      <a:pt x="18" y="11"/>
                    </a:cubicBezTo>
                    <a:cubicBezTo>
                      <a:pt x="16" y="13"/>
                      <a:pt x="13" y="17"/>
                      <a:pt x="11" y="19"/>
                    </a:cubicBezTo>
                    <a:cubicBezTo>
                      <a:pt x="10" y="21"/>
                      <a:pt x="8" y="23"/>
                      <a:pt x="10" y="25"/>
                    </a:cubicBezTo>
                    <a:cubicBezTo>
                      <a:pt x="10" y="25"/>
                      <a:pt x="10" y="25"/>
                      <a:pt x="11" y="25"/>
                    </a:cubicBezTo>
                    <a:cubicBezTo>
                      <a:pt x="11" y="26"/>
                      <a:pt x="10" y="27"/>
                      <a:pt x="9" y="27"/>
                    </a:cubicBezTo>
                    <a:cubicBezTo>
                      <a:pt x="6" y="24"/>
                      <a:pt x="2" y="21"/>
                      <a:pt x="0" y="19"/>
                    </a:cubicBezTo>
                    <a:cubicBezTo>
                      <a:pt x="0" y="18"/>
                      <a:pt x="1" y="17"/>
                      <a:pt x="2" y="17"/>
                    </a:cubicBezTo>
                    <a:cubicBezTo>
                      <a:pt x="2" y="18"/>
                      <a:pt x="2" y="18"/>
                      <a:pt x="2" y="18"/>
                    </a:cubicBezTo>
                    <a:cubicBezTo>
                      <a:pt x="5" y="20"/>
                      <a:pt x="6" y="18"/>
                      <a:pt x="8" y="16"/>
                    </a:cubicBezTo>
                    <a:cubicBezTo>
                      <a:pt x="10" y="13"/>
                      <a:pt x="13" y="10"/>
                      <a:pt x="15" y="8"/>
                    </a:cubicBezTo>
                    <a:cubicBezTo>
                      <a:pt x="17" y="5"/>
                      <a:pt x="18" y="4"/>
                      <a:pt x="16" y="2"/>
                    </a:cubicBezTo>
                    <a:cubicBezTo>
                      <a:pt x="16" y="2"/>
                      <a:pt x="16" y="2"/>
                      <a:pt x="15" y="1"/>
                    </a:cubicBezTo>
                    <a:cubicBezTo>
                      <a:pt x="15" y="1"/>
                      <a:pt x="16" y="0"/>
                      <a:pt x="17" y="0"/>
                    </a:cubicBezTo>
                    <a:cubicBezTo>
                      <a:pt x="19" y="2"/>
                      <a:pt x="23" y="6"/>
                      <a:pt x="26"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62" name="Freeform 243">
                <a:extLst>
                  <a:ext uri="{FF2B5EF4-FFF2-40B4-BE49-F238E27FC236}">
                    <a16:creationId xmlns:a16="http://schemas.microsoft.com/office/drawing/2014/main" id="{8B283042-4708-D4DE-A79B-DC2B1C1FFCA9}"/>
                  </a:ext>
                </a:extLst>
              </p:cNvPr>
              <p:cNvSpPr>
                <a:spLocks/>
              </p:cNvSpPr>
              <p:nvPr/>
            </p:nvSpPr>
            <p:spPr bwMode="auto">
              <a:xfrm>
                <a:off x="18070" y="1021"/>
                <a:ext cx="84" cy="63"/>
              </a:xfrm>
              <a:custGeom>
                <a:avLst/>
                <a:gdLst>
                  <a:gd name="T0" fmla="*/ 1863 w 28"/>
                  <a:gd name="T1" fmla="*/ 1701 h 21"/>
                  <a:gd name="T2" fmla="*/ 1701 w 28"/>
                  <a:gd name="T3" fmla="*/ 1620 h 21"/>
                  <a:gd name="T4" fmla="*/ 1782 w 28"/>
                  <a:gd name="T5" fmla="*/ 1539 h 21"/>
                  <a:gd name="T6" fmla="*/ 1458 w 28"/>
                  <a:gd name="T7" fmla="*/ 1215 h 21"/>
                  <a:gd name="T8" fmla="*/ 648 w 28"/>
                  <a:gd name="T9" fmla="*/ 891 h 21"/>
                  <a:gd name="T10" fmla="*/ 162 w 28"/>
                  <a:gd name="T11" fmla="*/ 972 h 21"/>
                  <a:gd name="T12" fmla="*/ 162 w 28"/>
                  <a:gd name="T13" fmla="*/ 1053 h 21"/>
                  <a:gd name="T14" fmla="*/ 0 w 28"/>
                  <a:gd name="T15" fmla="*/ 972 h 21"/>
                  <a:gd name="T16" fmla="*/ 324 w 28"/>
                  <a:gd name="T17" fmla="*/ 0 h 21"/>
                  <a:gd name="T18" fmla="*/ 486 w 28"/>
                  <a:gd name="T19" fmla="*/ 81 h 21"/>
                  <a:gd name="T20" fmla="*/ 486 w 28"/>
                  <a:gd name="T21" fmla="*/ 162 h 21"/>
                  <a:gd name="T22" fmla="*/ 810 w 28"/>
                  <a:gd name="T23" fmla="*/ 567 h 21"/>
                  <a:gd name="T24" fmla="*/ 1539 w 28"/>
                  <a:gd name="T25" fmla="*/ 810 h 21"/>
                  <a:gd name="T26" fmla="*/ 2025 w 28"/>
                  <a:gd name="T27" fmla="*/ 810 h 21"/>
                  <a:gd name="T28" fmla="*/ 2106 w 28"/>
                  <a:gd name="T29" fmla="*/ 729 h 21"/>
                  <a:gd name="T30" fmla="*/ 2268 w 28"/>
                  <a:gd name="T31" fmla="*/ 810 h 21"/>
                  <a:gd name="T32" fmla="*/ 1863 w 28"/>
                  <a:gd name="T33" fmla="*/ 1701 h 2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8" h="21">
                    <a:moveTo>
                      <a:pt x="23" y="21"/>
                    </a:moveTo>
                    <a:cubicBezTo>
                      <a:pt x="23" y="21"/>
                      <a:pt x="22" y="21"/>
                      <a:pt x="21" y="20"/>
                    </a:cubicBezTo>
                    <a:cubicBezTo>
                      <a:pt x="22" y="19"/>
                      <a:pt x="22" y="19"/>
                      <a:pt x="22" y="19"/>
                    </a:cubicBezTo>
                    <a:cubicBezTo>
                      <a:pt x="22" y="17"/>
                      <a:pt x="22" y="16"/>
                      <a:pt x="18" y="15"/>
                    </a:cubicBezTo>
                    <a:cubicBezTo>
                      <a:pt x="15" y="14"/>
                      <a:pt x="10" y="12"/>
                      <a:pt x="8" y="11"/>
                    </a:cubicBezTo>
                    <a:cubicBezTo>
                      <a:pt x="6" y="10"/>
                      <a:pt x="3" y="9"/>
                      <a:pt x="2" y="12"/>
                    </a:cubicBezTo>
                    <a:cubicBezTo>
                      <a:pt x="2" y="12"/>
                      <a:pt x="2" y="12"/>
                      <a:pt x="2" y="13"/>
                    </a:cubicBezTo>
                    <a:cubicBezTo>
                      <a:pt x="1" y="13"/>
                      <a:pt x="0" y="12"/>
                      <a:pt x="0" y="12"/>
                    </a:cubicBezTo>
                    <a:cubicBezTo>
                      <a:pt x="1" y="7"/>
                      <a:pt x="3" y="3"/>
                      <a:pt x="4" y="0"/>
                    </a:cubicBezTo>
                    <a:cubicBezTo>
                      <a:pt x="5" y="0"/>
                      <a:pt x="6" y="1"/>
                      <a:pt x="6" y="1"/>
                    </a:cubicBezTo>
                    <a:cubicBezTo>
                      <a:pt x="6" y="2"/>
                      <a:pt x="6" y="2"/>
                      <a:pt x="6" y="2"/>
                    </a:cubicBezTo>
                    <a:cubicBezTo>
                      <a:pt x="5" y="5"/>
                      <a:pt x="7" y="6"/>
                      <a:pt x="10" y="7"/>
                    </a:cubicBezTo>
                    <a:cubicBezTo>
                      <a:pt x="13" y="8"/>
                      <a:pt x="17" y="10"/>
                      <a:pt x="19" y="10"/>
                    </a:cubicBezTo>
                    <a:cubicBezTo>
                      <a:pt x="23" y="12"/>
                      <a:pt x="24" y="12"/>
                      <a:pt x="25" y="10"/>
                    </a:cubicBezTo>
                    <a:cubicBezTo>
                      <a:pt x="26" y="9"/>
                      <a:pt x="26" y="9"/>
                      <a:pt x="26" y="9"/>
                    </a:cubicBezTo>
                    <a:cubicBezTo>
                      <a:pt x="26" y="8"/>
                      <a:pt x="27" y="9"/>
                      <a:pt x="28" y="10"/>
                    </a:cubicBezTo>
                    <a:cubicBezTo>
                      <a:pt x="27" y="12"/>
                      <a:pt x="24" y="18"/>
                      <a:pt x="23"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63" name="Freeform 244">
                <a:extLst>
                  <a:ext uri="{FF2B5EF4-FFF2-40B4-BE49-F238E27FC236}">
                    <a16:creationId xmlns:a16="http://schemas.microsoft.com/office/drawing/2014/main" id="{26729A4D-9BAF-560A-330F-1A3966635132}"/>
                  </a:ext>
                </a:extLst>
              </p:cNvPr>
              <p:cNvSpPr>
                <a:spLocks/>
              </p:cNvSpPr>
              <p:nvPr/>
            </p:nvSpPr>
            <p:spPr bwMode="auto">
              <a:xfrm>
                <a:off x="18947" y="907"/>
                <a:ext cx="84" cy="96"/>
              </a:xfrm>
              <a:custGeom>
                <a:avLst/>
                <a:gdLst>
                  <a:gd name="T0" fmla="*/ 891 w 28"/>
                  <a:gd name="T1" fmla="*/ 2592 h 32"/>
                  <a:gd name="T2" fmla="*/ 0 w 28"/>
                  <a:gd name="T3" fmla="*/ 1215 h 32"/>
                  <a:gd name="T4" fmla="*/ 162 w 28"/>
                  <a:gd name="T5" fmla="*/ 1134 h 32"/>
                  <a:gd name="T6" fmla="*/ 243 w 28"/>
                  <a:gd name="T7" fmla="*/ 1134 h 32"/>
                  <a:gd name="T8" fmla="*/ 648 w 28"/>
                  <a:gd name="T9" fmla="*/ 1053 h 32"/>
                  <a:gd name="T10" fmla="*/ 1377 w 28"/>
                  <a:gd name="T11" fmla="*/ 648 h 32"/>
                  <a:gd name="T12" fmla="*/ 1620 w 28"/>
                  <a:gd name="T13" fmla="*/ 243 h 32"/>
                  <a:gd name="T14" fmla="*/ 1539 w 28"/>
                  <a:gd name="T15" fmla="*/ 162 h 32"/>
                  <a:gd name="T16" fmla="*/ 1701 w 28"/>
                  <a:gd name="T17" fmla="*/ 0 h 32"/>
                  <a:gd name="T18" fmla="*/ 2268 w 28"/>
                  <a:gd name="T19" fmla="*/ 810 h 32"/>
                  <a:gd name="T20" fmla="*/ 2106 w 28"/>
                  <a:gd name="T21" fmla="*/ 972 h 32"/>
                  <a:gd name="T22" fmla="*/ 2025 w 28"/>
                  <a:gd name="T23" fmla="*/ 891 h 32"/>
                  <a:gd name="T24" fmla="*/ 1620 w 28"/>
                  <a:gd name="T25" fmla="*/ 972 h 32"/>
                  <a:gd name="T26" fmla="*/ 891 w 28"/>
                  <a:gd name="T27" fmla="*/ 1458 h 32"/>
                  <a:gd name="T28" fmla="*/ 648 w 28"/>
                  <a:gd name="T29" fmla="*/ 1782 h 32"/>
                  <a:gd name="T30" fmla="*/ 810 w 28"/>
                  <a:gd name="T31" fmla="*/ 2025 h 32"/>
                  <a:gd name="T32" fmla="*/ 972 w 28"/>
                  <a:gd name="T33" fmla="*/ 2187 h 32"/>
                  <a:gd name="T34" fmla="*/ 1296 w 28"/>
                  <a:gd name="T35" fmla="*/ 2268 h 32"/>
                  <a:gd name="T36" fmla="*/ 1458 w 28"/>
                  <a:gd name="T37" fmla="*/ 2187 h 32"/>
                  <a:gd name="T38" fmla="*/ 1539 w 28"/>
                  <a:gd name="T39" fmla="*/ 2349 h 32"/>
                  <a:gd name="T40" fmla="*/ 891 w 28"/>
                  <a:gd name="T41" fmla="*/ 2592 h 3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 h="32">
                    <a:moveTo>
                      <a:pt x="11" y="32"/>
                    </a:moveTo>
                    <a:cubicBezTo>
                      <a:pt x="7" y="25"/>
                      <a:pt x="2" y="18"/>
                      <a:pt x="0" y="15"/>
                    </a:cubicBezTo>
                    <a:cubicBezTo>
                      <a:pt x="0" y="14"/>
                      <a:pt x="1" y="14"/>
                      <a:pt x="2" y="14"/>
                    </a:cubicBezTo>
                    <a:cubicBezTo>
                      <a:pt x="2" y="14"/>
                      <a:pt x="2" y="14"/>
                      <a:pt x="3" y="14"/>
                    </a:cubicBezTo>
                    <a:cubicBezTo>
                      <a:pt x="4" y="16"/>
                      <a:pt x="5" y="16"/>
                      <a:pt x="8" y="13"/>
                    </a:cubicBezTo>
                    <a:cubicBezTo>
                      <a:pt x="11" y="12"/>
                      <a:pt x="15" y="9"/>
                      <a:pt x="17" y="8"/>
                    </a:cubicBezTo>
                    <a:cubicBezTo>
                      <a:pt x="19" y="6"/>
                      <a:pt x="21" y="5"/>
                      <a:pt x="20" y="3"/>
                    </a:cubicBezTo>
                    <a:cubicBezTo>
                      <a:pt x="19" y="2"/>
                      <a:pt x="19" y="2"/>
                      <a:pt x="19" y="2"/>
                    </a:cubicBezTo>
                    <a:cubicBezTo>
                      <a:pt x="19" y="1"/>
                      <a:pt x="20" y="0"/>
                      <a:pt x="21" y="0"/>
                    </a:cubicBezTo>
                    <a:cubicBezTo>
                      <a:pt x="24" y="4"/>
                      <a:pt x="26" y="8"/>
                      <a:pt x="28" y="10"/>
                    </a:cubicBezTo>
                    <a:cubicBezTo>
                      <a:pt x="28" y="11"/>
                      <a:pt x="27" y="12"/>
                      <a:pt x="26" y="12"/>
                    </a:cubicBezTo>
                    <a:cubicBezTo>
                      <a:pt x="26" y="11"/>
                      <a:pt x="26" y="11"/>
                      <a:pt x="25" y="11"/>
                    </a:cubicBezTo>
                    <a:cubicBezTo>
                      <a:pt x="24" y="9"/>
                      <a:pt x="22" y="10"/>
                      <a:pt x="20" y="12"/>
                    </a:cubicBezTo>
                    <a:cubicBezTo>
                      <a:pt x="17" y="14"/>
                      <a:pt x="14" y="16"/>
                      <a:pt x="11" y="18"/>
                    </a:cubicBezTo>
                    <a:cubicBezTo>
                      <a:pt x="8" y="20"/>
                      <a:pt x="7" y="20"/>
                      <a:pt x="8" y="22"/>
                    </a:cubicBezTo>
                    <a:cubicBezTo>
                      <a:pt x="8" y="23"/>
                      <a:pt x="9" y="24"/>
                      <a:pt x="10" y="25"/>
                    </a:cubicBezTo>
                    <a:cubicBezTo>
                      <a:pt x="10" y="25"/>
                      <a:pt x="11" y="27"/>
                      <a:pt x="12" y="27"/>
                    </a:cubicBezTo>
                    <a:cubicBezTo>
                      <a:pt x="13" y="28"/>
                      <a:pt x="15" y="28"/>
                      <a:pt x="16" y="28"/>
                    </a:cubicBezTo>
                    <a:cubicBezTo>
                      <a:pt x="16" y="28"/>
                      <a:pt x="17" y="27"/>
                      <a:pt x="18" y="27"/>
                    </a:cubicBezTo>
                    <a:cubicBezTo>
                      <a:pt x="18" y="27"/>
                      <a:pt x="19" y="28"/>
                      <a:pt x="19" y="29"/>
                    </a:cubicBezTo>
                    <a:cubicBezTo>
                      <a:pt x="17" y="30"/>
                      <a:pt x="14" y="31"/>
                      <a:pt x="11" y="3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64" name="Freeform 245">
                <a:extLst>
                  <a:ext uri="{FF2B5EF4-FFF2-40B4-BE49-F238E27FC236}">
                    <a16:creationId xmlns:a16="http://schemas.microsoft.com/office/drawing/2014/main" id="{E6AEA377-9026-E397-7F4D-1070EB8FC118}"/>
                  </a:ext>
                </a:extLst>
              </p:cNvPr>
              <p:cNvSpPr>
                <a:spLocks/>
              </p:cNvSpPr>
              <p:nvPr/>
            </p:nvSpPr>
            <p:spPr bwMode="auto">
              <a:xfrm>
                <a:off x="18992" y="991"/>
                <a:ext cx="84" cy="87"/>
              </a:xfrm>
              <a:custGeom>
                <a:avLst/>
                <a:gdLst>
                  <a:gd name="T0" fmla="*/ 648 w 28"/>
                  <a:gd name="T1" fmla="*/ 2349 h 29"/>
                  <a:gd name="T2" fmla="*/ 0 w 28"/>
                  <a:gd name="T3" fmla="*/ 891 h 29"/>
                  <a:gd name="T4" fmla="*/ 162 w 28"/>
                  <a:gd name="T5" fmla="*/ 810 h 29"/>
                  <a:gd name="T6" fmla="*/ 162 w 28"/>
                  <a:gd name="T7" fmla="*/ 891 h 29"/>
                  <a:gd name="T8" fmla="*/ 648 w 28"/>
                  <a:gd name="T9" fmla="*/ 891 h 29"/>
                  <a:gd name="T10" fmla="*/ 1458 w 28"/>
                  <a:gd name="T11" fmla="*/ 567 h 29"/>
                  <a:gd name="T12" fmla="*/ 1701 w 28"/>
                  <a:gd name="T13" fmla="*/ 162 h 29"/>
                  <a:gd name="T14" fmla="*/ 1701 w 28"/>
                  <a:gd name="T15" fmla="*/ 81 h 29"/>
                  <a:gd name="T16" fmla="*/ 1863 w 28"/>
                  <a:gd name="T17" fmla="*/ 0 h 29"/>
                  <a:gd name="T18" fmla="*/ 2268 w 28"/>
                  <a:gd name="T19" fmla="*/ 891 h 29"/>
                  <a:gd name="T20" fmla="*/ 2106 w 28"/>
                  <a:gd name="T21" fmla="*/ 972 h 29"/>
                  <a:gd name="T22" fmla="*/ 2106 w 28"/>
                  <a:gd name="T23" fmla="*/ 891 h 29"/>
                  <a:gd name="T24" fmla="*/ 1620 w 28"/>
                  <a:gd name="T25" fmla="*/ 891 h 29"/>
                  <a:gd name="T26" fmla="*/ 810 w 28"/>
                  <a:gd name="T27" fmla="*/ 1215 h 29"/>
                  <a:gd name="T28" fmla="*/ 567 w 28"/>
                  <a:gd name="T29" fmla="*/ 1539 h 29"/>
                  <a:gd name="T30" fmla="*/ 567 w 28"/>
                  <a:gd name="T31" fmla="*/ 1782 h 29"/>
                  <a:gd name="T32" fmla="*/ 810 w 28"/>
                  <a:gd name="T33" fmla="*/ 2025 h 29"/>
                  <a:gd name="T34" fmla="*/ 1053 w 28"/>
                  <a:gd name="T35" fmla="*/ 2106 h 29"/>
                  <a:gd name="T36" fmla="*/ 1215 w 28"/>
                  <a:gd name="T37" fmla="*/ 2106 h 29"/>
                  <a:gd name="T38" fmla="*/ 1215 w 28"/>
                  <a:gd name="T39" fmla="*/ 2268 h 29"/>
                  <a:gd name="T40" fmla="*/ 648 w 28"/>
                  <a:gd name="T41" fmla="*/ 2349 h 2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 h="29">
                    <a:moveTo>
                      <a:pt x="8" y="29"/>
                    </a:moveTo>
                    <a:cubicBezTo>
                      <a:pt x="5" y="22"/>
                      <a:pt x="1" y="14"/>
                      <a:pt x="0" y="11"/>
                    </a:cubicBezTo>
                    <a:cubicBezTo>
                      <a:pt x="0" y="10"/>
                      <a:pt x="1" y="10"/>
                      <a:pt x="2" y="10"/>
                    </a:cubicBezTo>
                    <a:cubicBezTo>
                      <a:pt x="2" y="11"/>
                      <a:pt x="2" y="11"/>
                      <a:pt x="2" y="11"/>
                    </a:cubicBezTo>
                    <a:cubicBezTo>
                      <a:pt x="4" y="13"/>
                      <a:pt x="4" y="13"/>
                      <a:pt x="8" y="11"/>
                    </a:cubicBezTo>
                    <a:cubicBezTo>
                      <a:pt x="11" y="10"/>
                      <a:pt x="16" y="7"/>
                      <a:pt x="18" y="7"/>
                    </a:cubicBezTo>
                    <a:cubicBezTo>
                      <a:pt x="20" y="6"/>
                      <a:pt x="22" y="5"/>
                      <a:pt x="21" y="2"/>
                    </a:cubicBezTo>
                    <a:cubicBezTo>
                      <a:pt x="21" y="2"/>
                      <a:pt x="21" y="2"/>
                      <a:pt x="21" y="1"/>
                    </a:cubicBezTo>
                    <a:cubicBezTo>
                      <a:pt x="21" y="1"/>
                      <a:pt x="22" y="0"/>
                      <a:pt x="23" y="0"/>
                    </a:cubicBezTo>
                    <a:cubicBezTo>
                      <a:pt x="25" y="5"/>
                      <a:pt x="27" y="9"/>
                      <a:pt x="28" y="11"/>
                    </a:cubicBezTo>
                    <a:cubicBezTo>
                      <a:pt x="28" y="12"/>
                      <a:pt x="27" y="12"/>
                      <a:pt x="26" y="12"/>
                    </a:cubicBezTo>
                    <a:cubicBezTo>
                      <a:pt x="26" y="12"/>
                      <a:pt x="26" y="12"/>
                      <a:pt x="26" y="11"/>
                    </a:cubicBezTo>
                    <a:cubicBezTo>
                      <a:pt x="24" y="9"/>
                      <a:pt x="22" y="10"/>
                      <a:pt x="20" y="11"/>
                    </a:cubicBezTo>
                    <a:cubicBezTo>
                      <a:pt x="16" y="13"/>
                      <a:pt x="13" y="14"/>
                      <a:pt x="10" y="15"/>
                    </a:cubicBezTo>
                    <a:cubicBezTo>
                      <a:pt x="7" y="17"/>
                      <a:pt x="6" y="17"/>
                      <a:pt x="7" y="19"/>
                    </a:cubicBezTo>
                    <a:cubicBezTo>
                      <a:pt x="7" y="20"/>
                      <a:pt x="7" y="21"/>
                      <a:pt x="7" y="22"/>
                    </a:cubicBezTo>
                    <a:cubicBezTo>
                      <a:pt x="8" y="23"/>
                      <a:pt x="9" y="24"/>
                      <a:pt x="10" y="25"/>
                    </a:cubicBezTo>
                    <a:cubicBezTo>
                      <a:pt x="11" y="26"/>
                      <a:pt x="12" y="26"/>
                      <a:pt x="13" y="26"/>
                    </a:cubicBezTo>
                    <a:cubicBezTo>
                      <a:pt x="13" y="26"/>
                      <a:pt x="14" y="26"/>
                      <a:pt x="15" y="26"/>
                    </a:cubicBezTo>
                    <a:cubicBezTo>
                      <a:pt x="15" y="26"/>
                      <a:pt x="16" y="27"/>
                      <a:pt x="15" y="28"/>
                    </a:cubicBezTo>
                    <a:cubicBezTo>
                      <a:pt x="14" y="29"/>
                      <a:pt x="11" y="29"/>
                      <a:pt x="8" y="2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65" name="Freeform 246">
                <a:extLst>
                  <a:ext uri="{FF2B5EF4-FFF2-40B4-BE49-F238E27FC236}">
                    <a16:creationId xmlns:a16="http://schemas.microsoft.com/office/drawing/2014/main" id="{3DF6BD83-B1D9-376D-8895-5A0223C5AADA}"/>
                  </a:ext>
                </a:extLst>
              </p:cNvPr>
              <p:cNvSpPr>
                <a:spLocks/>
              </p:cNvSpPr>
              <p:nvPr/>
            </p:nvSpPr>
            <p:spPr bwMode="auto">
              <a:xfrm>
                <a:off x="18705" y="710"/>
                <a:ext cx="69" cy="90"/>
              </a:xfrm>
              <a:custGeom>
                <a:avLst/>
                <a:gdLst>
                  <a:gd name="T0" fmla="*/ 0 w 23"/>
                  <a:gd name="T1" fmla="*/ 1944 h 30"/>
                  <a:gd name="T2" fmla="*/ 81 w 23"/>
                  <a:gd name="T3" fmla="*/ 1377 h 30"/>
                  <a:gd name="T4" fmla="*/ 243 w 23"/>
                  <a:gd name="T5" fmla="*/ 1458 h 30"/>
                  <a:gd name="T6" fmla="*/ 567 w 23"/>
                  <a:gd name="T7" fmla="*/ 2106 h 30"/>
                  <a:gd name="T8" fmla="*/ 1053 w 23"/>
                  <a:gd name="T9" fmla="*/ 1944 h 30"/>
                  <a:gd name="T10" fmla="*/ 810 w 23"/>
                  <a:gd name="T11" fmla="*/ 1377 h 30"/>
                  <a:gd name="T12" fmla="*/ 405 w 23"/>
                  <a:gd name="T13" fmla="*/ 648 h 30"/>
                  <a:gd name="T14" fmla="*/ 1296 w 23"/>
                  <a:gd name="T15" fmla="*/ 243 h 30"/>
                  <a:gd name="T16" fmla="*/ 1782 w 23"/>
                  <a:gd name="T17" fmla="*/ 486 h 30"/>
                  <a:gd name="T18" fmla="*/ 1701 w 23"/>
                  <a:gd name="T19" fmla="*/ 972 h 30"/>
                  <a:gd name="T20" fmla="*/ 1539 w 23"/>
                  <a:gd name="T21" fmla="*/ 972 h 30"/>
                  <a:gd name="T22" fmla="*/ 1296 w 23"/>
                  <a:gd name="T23" fmla="*/ 486 h 30"/>
                  <a:gd name="T24" fmla="*/ 810 w 23"/>
                  <a:gd name="T25" fmla="*/ 648 h 30"/>
                  <a:gd name="T26" fmla="*/ 1134 w 23"/>
                  <a:gd name="T27" fmla="*/ 1134 h 30"/>
                  <a:gd name="T28" fmla="*/ 1458 w 23"/>
                  <a:gd name="T29" fmla="*/ 1944 h 30"/>
                  <a:gd name="T30" fmla="*/ 567 w 23"/>
                  <a:gd name="T31" fmla="*/ 2268 h 30"/>
                  <a:gd name="T32" fmla="*/ 0 w 23"/>
                  <a:gd name="T33" fmla="*/ 1944 h 3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3" h="30">
                    <a:moveTo>
                      <a:pt x="0" y="24"/>
                    </a:moveTo>
                    <a:cubicBezTo>
                      <a:pt x="0" y="21"/>
                      <a:pt x="0" y="19"/>
                      <a:pt x="1" y="17"/>
                    </a:cubicBezTo>
                    <a:cubicBezTo>
                      <a:pt x="1" y="17"/>
                      <a:pt x="3" y="17"/>
                      <a:pt x="3" y="18"/>
                    </a:cubicBezTo>
                    <a:cubicBezTo>
                      <a:pt x="3" y="20"/>
                      <a:pt x="2" y="24"/>
                      <a:pt x="7" y="26"/>
                    </a:cubicBezTo>
                    <a:cubicBezTo>
                      <a:pt x="10" y="27"/>
                      <a:pt x="12" y="25"/>
                      <a:pt x="13" y="24"/>
                    </a:cubicBezTo>
                    <a:cubicBezTo>
                      <a:pt x="14" y="21"/>
                      <a:pt x="12" y="19"/>
                      <a:pt x="10" y="17"/>
                    </a:cubicBezTo>
                    <a:cubicBezTo>
                      <a:pt x="5" y="13"/>
                      <a:pt x="5" y="10"/>
                      <a:pt x="5" y="8"/>
                    </a:cubicBezTo>
                    <a:cubicBezTo>
                      <a:pt x="5" y="5"/>
                      <a:pt x="8" y="0"/>
                      <a:pt x="16" y="3"/>
                    </a:cubicBezTo>
                    <a:cubicBezTo>
                      <a:pt x="20" y="4"/>
                      <a:pt x="21" y="6"/>
                      <a:pt x="22" y="6"/>
                    </a:cubicBezTo>
                    <a:cubicBezTo>
                      <a:pt x="23" y="7"/>
                      <a:pt x="22" y="11"/>
                      <a:pt x="21" y="12"/>
                    </a:cubicBezTo>
                    <a:cubicBezTo>
                      <a:pt x="20" y="12"/>
                      <a:pt x="20" y="12"/>
                      <a:pt x="19" y="12"/>
                    </a:cubicBezTo>
                    <a:cubicBezTo>
                      <a:pt x="19" y="11"/>
                      <a:pt x="20" y="7"/>
                      <a:pt x="16" y="6"/>
                    </a:cubicBezTo>
                    <a:cubicBezTo>
                      <a:pt x="12" y="4"/>
                      <a:pt x="10" y="6"/>
                      <a:pt x="10" y="8"/>
                    </a:cubicBezTo>
                    <a:cubicBezTo>
                      <a:pt x="10" y="9"/>
                      <a:pt x="11" y="10"/>
                      <a:pt x="14" y="14"/>
                    </a:cubicBezTo>
                    <a:cubicBezTo>
                      <a:pt x="16" y="16"/>
                      <a:pt x="19" y="19"/>
                      <a:pt x="18" y="24"/>
                    </a:cubicBezTo>
                    <a:cubicBezTo>
                      <a:pt x="16" y="28"/>
                      <a:pt x="12" y="30"/>
                      <a:pt x="7" y="28"/>
                    </a:cubicBezTo>
                    <a:cubicBezTo>
                      <a:pt x="2" y="26"/>
                      <a:pt x="0" y="24"/>
                      <a:pt x="0"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66" name="Freeform 247">
                <a:extLst>
                  <a:ext uri="{FF2B5EF4-FFF2-40B4-BE49-F238E27FC236}">
                    <a16:creationId xmlns:a16="http://schemas.microsoft.com/office/drawing/2014/main" id="{32606C82-60E7-7B30-6C8B-F56872F0CFAF}"/>
                  </a:ext>
                </a:extLst>
              </p:cNvPr>
              <p:cNvSpPr>
                <a:spLocks/>
              </p:cNvSpPr>
              <p:nvPr/>
            </p:nvSpPr>
            <p:spPr bwMode="auto">
              <a:xfrm>
                <a:off x="18609" y="1686"/>
                <a:ext cx="60" cy="81"/>
              </a:xfrm>
              <a:custGeom>
                <a:avLst/>
                <a:gdLst>
                  <a:gd name="T0" fmla="*/ 1377 w 20"/>
                  <a:gd name="T1" fmla="*/ 81 h 27"/>
                  <a:gd name="T2" fmla="*/ 1539 w 20"/>
                  <a:gd name="T3" fmla="*/ 567 h 27"/>
                  <a:gd name="T4" fmla="*/ 1296 w 20"/>
                  <a:gd name="T5" fmla="*/ 648 h 27"/>
                  <a:gd name="T6" fmla="*/ 729 w 20"/>
                  <a:gd name="T7" fmla="*/ 243 h 27"/>
                  <a:gd name="T8" fmla="*/ 405 w 20"/>
                  <a:gd name="T9" fmla="*/ 567 h 27"/>
                  <a:gd name="T10" fmla="*/ 891 w 20"/>
                  <a:gd name="T11" fmla="*/ 972 h 27"/>
                  <a:gd name="T12" fmla="*/ 1539 w 20"/>
                  <a:gd name="T13" fmla="*/ 1377 h 27"/>
                  <a:gd name="T14" fmla="*/ 972 w 20"/>
                  <a:gd name="T15" fmla="*/ 2187 h 27"/>
                  <a:gd name="T16" fmla="*/ 324 w 20"/>
                  <a:gd name="T17" fmla="*/ 2187 h 27"/>
                  <a:gd name="T18" fmla="*/ 243 w 20"/>
                  <a:gd name="T19" fmla="*/ 1701 h 27"/>
                  <a:gd name="T20" fmla="*/ 405 w 20"/>
                  <a:gd name="T21" fmla="*/ 1620 h 27"/>
                  <a:gd name="T22" fmla="*/ 891 w 20"/>
                  <a:gd name="T23" fmla="*/ 1944 h 27"/>
                  <a:gd name="T24" fmla="*/ 1215 w 20"/>
                  <a:gd name="T25" fmla="*/ 1620 h 27"/>
                  <a:gd name="T26" fmla="*/ 729 w 20"/>
                  <a:gd name="T27" fmla="*/ 1296 h 27"/>
                  <a:gd name="T28" fmla="*/ 81 w 20"/>
                  <a:gd name="T29" fmla="*/ 729 h 27"/>
                  <a:gd name="T30" fmla="*/ 729 w 20"/>
                  <a:gd name="T31" fmla="*/ 0 h 27"/>
                  <a:gd name="T32" fmla="*/ 1377 w 20"/>
                  <a:gd name="T33" fmla="*/ 81 h 2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0" h="27">
                    <a:moveTo>
                      <a:pt x="17" y="1"/>
                    </a:moveTo>
                    <a:cubicBezTo>
                      <a:pt x="18" y="3"/>
                      <a:pt x="18" y="6"/>
                      <a:pt x="19" y="7"/>
                    </a:cubicBezTo>
                    <a:cubicBezTo>
                      <a:pt x="18" y="8"/>
                      <a:pt x="17" y="8"/>
                      <a:pt x="16" y="8"/>
                    </a:cubicBezTo>
                    <a:cubicBezTo>
                      <a:pt x="15" y="6"/>
                      <a:pt x="14" y="2"/>
                      <a:pt x="9" y="3"/>
                    </a:cubicBezTo>
                    <a:cubicBezTo>
                      <a:pt x="6" y="3"/>
                      <a:pt x="5" y="5"/>
                      <a:pt x="5" y="7"/>
                    </a:cubicBezTo>
                    <a:cubicBezTo>
                      <a:pt x="5" y="9"/>
                      <a:pt x="7" y="10"/>
                      <a:pt x="11" y="12"/>
                    </a:cubicBezTo>
                    <a:cubicBezTo>
                      <a:pt x="17" y="13"/>
                      <a:pt x="18" y="15"/>
                      <a:pt x="19" y="17"/>
                    </a:cubicBezTo>
                    <a:cubicBezTo>
                      <a:pt x="20" y="20"/>
                      <a:pt x="20" y="26"/>
                      <a:pt x="12" y="27"/>
                    </a:cubicBezTo>
                    <a:cubicBezTo>
                      <a:pt x="8" y="27"/>
                      <a:pt x="6" y="27"/>
                      <a:pt x="4" y="27"/>
                    </a:cubicBezTo>
                    <a:cubicBezTo>
                      <a:pt x="4" y="26"/>
                      <a:pt x="3" y="22"/>
                      <a:pt x="3" y="21"/>
                    </a:cubicBezTo>
                    <a:cubicBezTo>
                      <a:pt x="3" y="20"/>
                      <a:pt x="4" y="20"/>
                      <a:pt x="5" y="20"/>
                    </a:cubicBezTo>
                    <a:cubicBezTo>
                      <a:pt x="5" y="21"/>
                      <a:pt x="6" y="25"/>
                      <a:pt x="11" y="24"/>
                    </a:cubicBezTo>
                    <a:cubicBezTo>
                      <a:pt x="15" y="24"/>
                      <a:pt x="15" y="21"/>
                      <a:pt x="15" y="20"/>
                    </a:cubicBezTo>
                    <a:cubicBezTo>
                      <a:pt x="14" y="18"/>
                      <a:pt x="13" y="18"/>
                      <a:pt x="9" y="16"/>
                    </a:cubicBezTo>
                    <a:cubicBezTo>
                      <a:pt x="5" y="15"/>
                      <a:pt x="1" y="14"/>
                      <a:pt x="1" y="9"/>
                    </a:cubicBezTo>
                    <a:cubicBezTo>
                      <a:pt x="0" y="5"/>
                      <a:pt x="3" y="1"/>
                      <a:pt x="9" y="0"/>
                    </a:cubicBezTo>
                    <a:cubicBezTo>
                      <a:pt x="14" y="0"/>
                      <a:pt x="17" y="1"/>
                      <a:pt x="17"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67" name="Freeform 248">
                <a:extLst>
                  <a:ext uri="{FF2B5EF4-FFF2-40B4-BE49-F238E27FC236}">
                    <a16:creationId xmlns:a16="http://schemas.microsoft.com/office/drawing/2014/main" id="{0BAE023B-CA45-FB45-C5A5-0C20C90AF53D}"/>
                  </a:ext>
                </a:extLst>
              </p:cNvPr>
              <p:cNvSpPr>
                <a:spLocks/>
              </p:cNvSpPr>
              <p:nvPr/>
            </p:nvSpPr>
            <p:spPr bwMode="auto">
              <a:xfrm>
                <a:off x="18154" y="1512"/>
                <a:ext cx="84" cy="84"/>
              </a:xfrm>
              <a:custGeom>
                <a:avLst/>
                <a:gdLst>
                  <a:gd name="T0" fmla="*/ 2268 w 28"/>
                  <a:gd name="T1" fmla="*/ 972 h 28"/>
                  <a:gd name="T2" fmla="*/ 1944 w 28"/>
                  <a:gd name="T3" fmla="*/ 1296 h 28"/>
                  <a:gd name="T4" fmla="*/ 1782 w 28"/>
                  <a:gd name="T5" fmla="*/ 1215 h 28"/>
                  <a:gd name="T6" fmla="*/ 1863 w 28"/>
                  <a:gd name="T7" fmla="*/ 486 h 28"/>
                  <a:gd name="T8" fmla="*/ 1377 w 28"/>
                  <a:gd name="T9" fmla="*/ 405 h 28"/>
                  <a:gd name="T10" fmla="*/ 1296 w 28"/>
                  <a:gd name="T11" fmla="*/ 1053 h 28"/>
                  <a:gd name="T12" fmla="*/ 1296 w 28"/>
                  <a:gd name="T13" fmla="*/ 1782 h 28"/>
                  <a:gd name="T14" fmla="*/ 324 w 28"/>
                  <a:gd name="T15" fmla="*/ 1701 h 28"/>
                  <a:gd name="T16" fmla="*/ 0 w 28"/>
                  <a:gd name="T17" fmla="*/ 1215 h 28"/>
                  <a:gd name="T18" fmla="*/ 324 w 28"/>
                  <a:gd name="T19" fmla="*/ 891 h 28"/>
                  <a:gd name="T20" fmla="*/ 405 w 28"/>
                  <a:gd name="T21" fmla="*/ 1053 h 28"/>
                  <a:gd name="T22" fmla="*/ 405 w 28"/>
                  <a:gd name="T23" fmla="*/ 1539 h 28"/>
                  <a:gd name="T24" fmla="*/ 891 w 28"/>
                  <a:gd name="T25" fmla="*/ 1620 h 28"/>
                  <a:gd name="T26" fmla="*/ 891 w 28"/>
                  <a:gd name="T27" fmla="*/ 1053 h 28"/>
                  <a:gd name="T28" fmla="*/ 972 w 28"/>
                  <a:gd name="T29" fmla="*/ 243 h 28"/>
                  <a:gd name="T30" fmla="*/ 1944 w 28"/>
                  <a:gd name="T31" fmla="*/ 324 h 28"/>
                  <a:gd name="T32" fmla="*/ 2268 w 28"/>
                  <a:gd name="T33" fmla="*/ 972 h 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8" h="28">
                    <a:moveTo>
                      <a:pt x="28" y="12"/>
                    </a:moveTo>
                    <a:cubicBezTo>
                      <a:pt x="27" y="14"/>
                      <a:pt x="25" y="15"/>
                      <a:pt x="24" y="16"/>
                    </a:cubicBezTo>
                    <a:cubicBezTo>
                      <a:pt x="23" y="16"/>
                      <a:pt x="23" y="16"/>
                      <a:pt x="22" y="15"/>
                    </a:cubicBezTo>
                    <a:cubicBezTo>
                      <a:pt x="23" y="13"/>
                      <a:pt x="26" y="10"/>
                      <a:pt x="23" y="6"/>
                    </a:cubicBezTo>
                    <a:cubicBezTo>
                      <a:pt x="21" y="4"/>
                      <a:pt x="18" y="4"/>
                      <a:pt x="17" y="5"/>
                    </a:cubicBezTo>
                    <a:cubicBezTo>
                      <a:pt x="15" y="7"/>
                      <a:pt x="15" y="9"/>
                      <a:pt x="16" y="13"/>
                    </a:cubicBezTo>
                    <a:cubicBezTo>
                      <a:pt x="18" y="18"/>
                      <a:pt x="17" y="21"/>
                      <a:pt x="16" y="22"/>
                    </a:cubicBezTo>
                    <a:cubicBezTo>
                      <a:pt x="14" y="25"/>
                      <a:pt x="9" y="28"/>
                      <a:pt x="4" y="21"/>
                    </a:cubicBezTo>
                    <a:cubicBezTo>
                      <a:pt x="1" y="18"/>
                      <a:pt x="1" y="17"/>
                      <a:pt x="0" y="15"/>
                    </a:cubicBezTo>
                    <a:cubicBezTo>
                      <a:pt x="0" y="15"/>
                      <a:pt x="3" y="12"/>
                      <a:pt x="4" y="11"/>
                    </a:cubicBezTo>
                    <a:cubicBezTo>
                      <a:pt x="5" y="11"/>
                      <a:pt x="5" y="12"/>
                      <a:pt x="5" y="13"/>
                    </a:cubicBezTo>
                    <a:cubicBezTo>
                      <a:pt x="5" y="13"/>
                      <a:pt x="2" y="16"/>
                      <a:pt x="5" y="19"/>
                    </a:cubicBezTo>
                    <a:cubicBezTo>
                      <a:pt x="8" y="23"/>
                      <a:pt x="10" y="21"/>
                      <a:pt x="11" y="20"/>
                    </a:cubicBezTo>
                    <a:cubicBezTo>
                      <a:pt x="13" y="19"/>
                      <a:pt x="12" y="18"/>
                      <a:pt x="11" y="13"/>
                    </a:cubicBezTo>
                    <a:cubicBezTo>
                      <a:pt x="10" y="10"/>
                      <a:pt x="9" y="6"/>
                      <a:pt x="12" y="3"/>
                    </a:cubicBezTo>
                    <a:cubicBezTo>
                      <a:pt x="16" y="0"/>
                      <a:pt x="21" y="0"/>
                      <a:pt x="24" y="4"/>
                    </a:cubicBezTo>
                    <a:cubicBezTo>
                      <a:pt x="28" y="8"/>
                      <a:pt x="28" y="12"/>
                      <a:pt x="28"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68" name="Freeform 249">
                <a:extLst>
                  <a:ext uri="{FF2B5EF4-FFF2-40B4-BE49-F238E27FC236}">
                    <a16:creationId xmlns:a16="http://schemas.microsoft.com/office/drawing/2014/main" id="{3870E450-E7EE-1B30-7FB9-4C927F06C14A}"/>
                  </a:ext>
                </a:extLst>
              </p:cNvPr>
              <p:cNvSpPr>
                <a:spLocks/>
              </p:cNvSpPr>
              <p:nvPr/>
            </p:nvSpPr>
            <p:spPr bwMode="auto">
              <a:xfrm>
                <a:off x="18313" y="746"/>
                <a:ext cx="69" cy="83"/>
              </a:xfrm>
              <a:custGeom>
                <a:avLst/>
                <a:gdLst>
                  <a:gd name="T0" fmla="*/ 972 w 23"/>
                  <a:gd name="T1" fmla="*/ 2161 h 28"/>
                  <a:gd name="T2" fmla="*/ 891 w 23"/>
                  <a:gd name="T3" fmla="*/ 2004 h 28"/>
                  <a:gd name="T4" fmla="*/ 972 w 23"/>
                  <a:gd name="T5" fmla="*/ 1924 h 28"/>
                  <a:gd name="T6" fmla="*/ 972 w 23"/>
                  <a:gd name="T7" fmla="*/ 1458 h 28"/>
                  <a:gd name="T8" fmla="*/ 567 w 23"/>
                  <a:gd name="T9" fmla="*/ 783 h 28"/>
                  <a:gd name="T10" fmla="*/ 162 w 23"/>
                  <a:gd name="T11" fmla="*/ 545 h 28"/>
                  <a:gd name="T12" fmla="*/ 81 w 23"/>
                  <a:gd name="T13" fmla="*/ 545 h 28"/>
                  <a:gd name="T14" fmla="*/ 0 w 23"/>
                  <a:gd name="T15" fmla="*/ 465 h 28"/>
                  <a:gd name="T16" fmla="*/ 891 w 23"/>
                  <a:gd name="T17" fmla="*/ 0 h 28"/>
                  <a:gd name="T18" fmla="*/ 972 w 23"/>
                  <a:gd name="T19" fmla="*/ 157 h 28"/>
                  <a:gd name="T20" fmla="*/ 891 w 23"/>
                  <a:gd name="T21" fmla="*/ 157 h 28"/>
                  <a:gd name="T22" fmla="*/ 891 w 23"/>
                  <a:gd name="T23" fmla="*/ 623 h 28"/>
                  <a:gd name="T24" fmla="*/ 1296 w 23"/>
                  <a:gd name="T25" fmla="*/ 1301 h 28"/>
                  <a:gd name="T26" fmla="*/ 1620 w 23"/>
                  <a:gd name="T27" fmla="*/ 1616 h 28"/>
                  <a:gd name="T28" fmla="*/ 1782 w 23"/>
                  <a:gd name="T29" fmla="*/ 1538 h 28"/>
                  <a:gd name="T30" fmla="*/ 1863 w 23"/>
                  <a:gd name="T31" fmla="*/ 1696 h 28"/>
                  <a:gd name="T32" fmla="*/ 972 w 23"/>
                  <a:gd name="T33" fmla="*/ 2161 h 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3" h="28">
                    <a:moveTo>
                      <a:pt x="12" y="28"/>
                    </a:moveTo>
                    <a:cubicBezTo>
                      <a:pt x="11" y="28"/>
                      <a:pt x="11" y="27"/>
                      <a:pt x="11" y="26"/>
                    </a:cubicBezTo>
                    <a:cubicBezTo>
                      <a:pt x="11" y="26"/>
                      <a:pt x="12" y="26"/>
                      <a:pt x="12" y="25"/>
                    </a:cubicBezTo>
                    <a:cubicBezTo>
                      <a:pt x="14" y="24"/>
                      <a:pt x="14" y="23"/>
                      <a:pt x="12" y="19"/>
                    </a:cubicBezTo>
                    <a:cubicBezTo>
                      <a:pt x="10" y="17"/>
                      <a:pt x="8" y="12"/>
                      <a:pt x="7" y="10"/>
                    </a:cubicBezTo>
                    <a:cubicBezTo>
                      <a:pt x="6" y="8"/>
                      <a:pt x="5" y="6"/>
                      <a:pt x="2" y="7"/>
                    </a:cubicBezTo>
                    <a:cubicBezTo>
                      <a:pt x="2" y="7"/>
                      <a:pt x="2" y="7"/>
                      <a:pt x="1" y="7"/>
                    </a:cubicBezTo>
                    <a:cubicBezTo>
                      <a:pt x="0" y="6"/>
                      <a:pt x="0" y="6"/>
                      <a:pt x="0" y="6"/>
                    </a:cubicBezTo>
                    <a:cubicBezTo>
                      <a:pt x="4" y="3"/>
                      <a:pt x="8" y="1"/>
                      <a:pt x="11" y="0"/>
                    </a:cubicBezTo>
                    <a:cubicBezTo>
                      <a:pt x="12" y="0"/>
                      <a:pt x="12" y="1"/>
                      <a:pt x="12" y="2"/>
                    </a:cubicBezTo>
                    <a:cubicBezTo>
                      <a:pt x="11" y="2"/>
                      <a:pt x="11" y="2"/>
                      <a:pt x="11" y="2"/>
                    </a:cubicBezTo>
                    <a:cubicBezTo>
                      <a:pt x="9" y="4"/>
                      <a:pt x="10" y="6"/>
                      <a:pt x="11" y="8"/>
                    </a:cubicBezTo>
                    <a:cubicBezTo>
                      <a:pt x="13" y="11"/>
                      <a:pt x="15" y="15"/>
                      <a:pt x="16" y="17"/>
                    </a:cubicBezTo>
                    <a:cubicBezTo>
                      <a:pt x="18" y="21"/>
                      <a:pt x="18" y="22"/>
                      <a:pt x="20" y="21"/>
                    </a:cubicBezTo>
                    <a:cubicBezTo>
                      <a:pt x="21" y="21"/>
                      <a:pt x="21" y="21"/>
                      <a:pt x="22" y="20"/>
                    </a:cubicBezTo>
                    <a:cubicBezTo>
                      <a:pt x="22" y="21"/>
                      <a:pt x="23" y="22"/>
                      <a:pt x="23" y="22"/>
                    </a:cubicBezTo>
                    <a:cubicBezTo>
                      <a:pt x="20" y="24"/>
                      <a:pt x="15" y="26"/>
                      <a:pt x="12"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69" name="Freeform 250">
                <a:extLst>
                  <a:ext uri="{FF2B5EF4-FFF2-40B4-BE49-F238E27FC236}">
                    <a16:creationId xmlns:a16="http://schemas.microsoft.com/office/drawing/2014/main" id="{26AE062B-3D3A-3B63-CBAF-E11520365AA1}"/>
                  </a:ext>
                </a:extLst>
              </p:cNvPr>
              <p:cNvSpPr>
                <a:spLocks/>
              </p:cNvSpPr>
              <p:nvPr/>
            </p:nvSpPr>
            <p:spPr bwMode="auto">
              <a:xfrm>
                <a:off x="18382" y="713"/>
                <a:ext cx="71" cy="87"/>
              </a:xfrm>
              <a:custGeom>
                <a:avLst/>
                <a:gdLst>
                  <a:gd name="T0" fmla="*/ 621 w 24"/>
                  <a:gd name="T1" fmla="*/ 2268 h 29"/>
                  <a:gd name="T2" fmla="*/ 385 w 24"/>
                  <a:gd name="T3" fmla="*/ 1863 h 29"/>
                  <a:gd name="T4" fmla="*/ 541 w 24"/>
                  <a:gd name="T5" fmla="*/ 1782 h 29"/>
                  <a:gd name="T6" fmla="*/ 1139 w 24"/>
                  <a:gd name="T7" fmla="*/ 2025 h 29"/>
                  <a:gd name="T8" fmla="*/ 1373 w 24"/>
                  <a:gd name="T9" fmla="*/ 1620 h 29"/>
                  <a:gd name="T10" fmla="*/ 858 w 24"/>
                  <a:gd name="T11" fmla="*/ 1377 h 29"/>
                  <a:gd name="T12" fmla="*/ 157 w 24"/>
                  <a:gd name="T13" fmla="*/ 1053 h 29"/>
                  <a:gd name="T14" fmla="*/ 621 w 24"/>
                  <a:gd name="T15" fmla="*/ 162 h 29"/>
                  <a:gd name="T16" fmla="*/ 1139 w 24"/>
                  <a:gd name="T17" fmla="*/ 0 h 29"/>
                  <a:gd name="T18" fmla="*/ 1296 w 24"/>
                  <a:gd name="T19" fmla="*/ 486 h 29"/>
                  <a:gd name="T20" fmla="*/ 1139 w 24"/>
                  <a:gd name="T21" fmla="*/ 567 h 29"/>
                  <a:gd name="T22" fmla="*/ 701 w 24"/>
                  <a:gd name="T23" fmla="*/ 324 h 29"/>
                  <a:gd name="T24" fmla="*/ 464 w 24"/>
                  <a:gd name="T25" fmla="*/ 729 h 29"/>
                  <a:gd name="T26" fmla="*/ 979 w 24"/>
                  <a:gd name="T27" fmla="*/ 972 h 29"/>
                  <a:gd name="T28" fmla="*/ 1680 w 24"/>
                  <a:gd name="T29" fmla="*/ 1377 h 29"/>
                  <a:gd name="T30" fmla="*/ 1216 w 24"/>
                  <a:gd name="T31" fmla="*/ 2187 h 29"/>
                  <a:gd name="T32" fmla="*/ 621 w 24"/>
                  <a:gd name="T33" fmla="*/ 2268 h 2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4" h="29">
                    <a:moveTo>
                      <a:pt x="8" y="28"/>
                    </a:moveTo>
                    <a:cubicBezTo>
                      <a:pt x="7" y="26"/>
                      <a:pt x="6" y="24"/>
                      <a:pt x="5" y="23"/>
                    </a:cubicBezTo>
                    <a:cubicBezTo>
                      <a:pt x="5" y="22"/>
                      <a:pt x="6" y="21"/>
                      <a:pt x="7" y="22"/>
                    </a:cubicBezTo>
                    <a:cubicBezTo>
                      <a:pt x="9" y="23"/>
                      <a:pt x="10" y="27"/>
                      <a:pt x="15" y="25"/>
                    </a:cubicBezTo>
                    <a:cubicBezTo>
                      <a:pt x="18" y="24"/>
                      <a:pt x="19" y="22"/>
                      <a:pt x="18" y="20"/>
                    </a:cubicBezTo>
                    <a:cubicBezTo>
                      <a:pt x="18" y="18"/>
                      <a:pt x="15" y="17"/>
                      <a:pt x="11" y="17"/>
                    </a:cubicBezTo>
                    <a:cubicBezTo>
                      <a:pt x="6" y="16"/>
                      <a:pt x="4" y="15"/>
                      <a:pt x="2" y="13"/>
                    </a:cubicBezTo>
                    <a:cubicBezTo>
                      <a:pt x="1" y="11"/>
                      <a:pt x="0" y="5"/>
                      <a:pt x="8" y="2"/>
                    </a:cubicBezTo>
                    <a:cubicBezTo>
                      <a:pt x="11" y="1"/>
                      <a:pt x="14" y="1"/>
                      <a:pt x="15" y="0"/>
                    </a:cubicBezTo>
                    <a:cubicBezTo>
                      <a:pt x="15" y="1"/>
                      <a:pt x="17" y="4"/>
                      <a:pt x="17" y="6"/>
                    </a:cubicBezTo>
                    <a:cubicBezTo>
                      <a:pt x="17" y="7"/>
                      <a:pt x="16" y="7"/>
                      <a:pt x="15" y="7"/>
                    </a:cubicBezTo>
                    <a:cubicBezTo>
                      <a:pt x="15" y="6"/>
                      <a:pt x="13" y="3"/>
                      <a:pt x="9" y="4"/>
                    </a:cubicBezTo>
                    <a:cubicBezTo>
                      <a:pt x="5" y="5"/>
                      <a:pt x="5" y="8"/>
                      <a:pt x="6" y="9"/>
                    </a:cubicBezTo>
                    <a:cubicBezTo>
                      <a:pt x="7" y="11"/>
                      <a:pt x="8" y="11"/>
                      <a:pt x="13" y="12"/>
                    </a:cubicBezTo>
                    <a:cubicBezTo>
                      <a:pt x="16" y="12"/>
                      <a:pt x="20" y="12"/>
                      <a:pt x="22" y="17"/>
                    </a:cubicBezTo>
                    <a:cubicBezTo>
                      <a:pt x="24" y="21"/>
                      <a:pt x="21" y="25"/>
                      <a:pt x="16" y="27"/>
                    </a:cubicBezTo>
                    <a:cubicBezTo>
                      <a:pt x="11" y="29"/>
                      <a:pt x="8" y="28"/>
                      <a:pt x="8"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70" name="Freeform 251">
                <a:extLst>
                  <a:ext uri="{FF2B5EF4-FFF2-40B4-BE49-F238E27FC236}">
                    <a16:creationId xmlns:a16="http://schemas.microsoft.com/office/drawing/2014/main" id="{C34C385D-2EA9-F7C6-A824-26751F3F0F76}"/>
                  </a:ext>
                </a:extLst>
              </p:cNvPr>
              <p:cNvSpPr>
                <a:spLocks/>
              </p:cNvSpPr>
              <p:nvPr/>
            </p:nvSpPr>
            <p:spPr bwMode="auto">
              <a:xfrm>
                <a:off x="18241" y="785"/>
                <a:ext cx="81" cy="83"/>
              </a:xfrm>
              <a:custGeom>
                <a:avLst/>
                <a:gdLst>
                  <a:gd name="T0" fmla="*/ 1134 w 27"/>
                  <a:gd name="T1" fmla="*/ 2161 h 28"/>
                  <a:gd name="T2" fmla="*/ 810 w 27"/>
                  <a:gd name="T3" fmla="*/ 1847 h 28"/>
                  <a:gd name="T4" fmla="*/ 972 w 27"/>
                  <a:gd name="T5" fmla="*/ 1696 h 28"/>
                  <a:gd name="T6" fmla="*/ 1620 w 27"/>
                  <a:gd name="T7" fmla="*/ 1776 h 28"/>
                  <a:gd name="T8" fmla="*/ 1782 w 27"/>
                  <a:gd name="T9" fmla="*/ 1378 h 28"/>
                  <a:gd name="T10" fmla="*/ 1134 w 27"/>
                  <a:gd name="T11" fmla="*/ 1221 h 28"/>
                  <a:gd name="T12" fmla="*/ 405 w 27"/>
                  <a:gd name="T13" fmla="*/ 1141 h 28"/>
                  <a:gd name="T14" fmla="*/ 567 w 27"/>
                  <a:gd name="T15" fmla="*/ 237 h 28"/>
                  <a:gd name="T16" fmla="*/ 1053 w 27"/>
                  <a:gd name="T17" fmla="*/ 0 h 28"/>
                  <a:gd name="T18" fmla="*/ 1377 w 27"/>
                  <a:gd name="T19" fmla="*/ 317 h 28"/>
                  <a:gd name="T20" fmla="*/ 1215 w 27"/>
                  <a:gd name="T21" fmla="*/ 385 h 28"/>
                  <a:gd name="T22" fmla="*/ 729 w 27"/>
                  <a:gd name="T23" fmla="*/ 385 h 28"/>
                  <a:gd name="T24" fmla="*/ 567 w 27"/>
                  <a:gd name="T25" fmla="*/ 783 h 28"/>
                  <a:gd name="T26" fmla="*/ 1134 w 27"/>
                  <a:gd name="T27" fmla="*/ 863 h 28"/>
                  <a:gd name="T28" fmla="*/ 2025 w 27"/>
                  <a:gd name="T29" fmla="*/ 1020 h 28"/>
                  <a:gd name="T30" fmla="*/ 1782 w 27"/>
                  <a:gd name="T31" fmla="*/ 1924 h 28"/>
                  <a:gd name="T32" fmla="*/ 1134 w 27"/>
                  <a:gd name="T33" fmla="*/ 2161 h 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7" h="28">
                    <a:moveTo>
                      <a:pt x="14" y="28"/>
                    </a:moveTo>
                    <a:cubicBezTo>
                      <a:pt x="12" y="27"/>
                      <a:pt x="11" y="25"/>
                      <a:pt x="10" y="24"/>
                    </a:cubicBezTo>
                    <a:cubicBezTo>
                      <a:pt x="10" y="23"/>
                      <a:pt x="11" y="22"/>
                      <a:pt x="12" y="22"/>
                    </a:cubicBezTo>
                    <a:cubicBezTo>
                      <a:pt x="14" y="23"/>
                      <a:pt x="16" y="26"/>
                      <a:pt x="20" y="23"/>
                    </a:cubicBezTo>
                    <a:cubicBezTo>
                      <a:pt x="23" y="21"/>
                      <a:pt x="23" y="19"/>
                      <a:pt x="22" y="18"/>
                    </a:cubicBezTo>
                    <a:cubicBezTo>
                      <a:pt x="21" y="15"/>
                      <a:pt x="18" y="15"/>
                      <a:pt x="14" y="16"/>
                    </a:cubicBezTo>
                    <a:cubicBezTo>
                      <a:pt x="9" y="17"/>
                      <a:pt x="6" y="17"/>
                      <a:pt x="5" y="15"/>
                    </a:cubicBezTo>
                    <a:cubicBezTo>
                      <a:pt x="3" y="13"/>
                      <a:pt x="0" y="8"/>
                      <a:pt x="7" y="3"/>
                    </a:cubicBezTo>
                    <a:cubicBezTo>
                      <a:pt x="10" y="1"/>
                      <a:pt x="12" y="0"/>
                      <a:pt x="13" y="0"/>
                    </a:cubicBezTo>
                    <a:cubicBezTo>
                      <a:pt x="14" y="0"/>
                      <a:pt x="16" y="3"/>
                      <a:pt x="17" y="4"/>
                    </a:cubicBezTo>
                    <a:cubicBezTo>
                      <a:pt x="17" y="5"/>
                      <a:pt x="16" y="5"/>
                      <a:pt x="15" y="5"/>
                    </a:cubicBezTo>
                    <a:cubicBezTo>
                      <a:pt x="15" y="5"/>
                      <a:pt x="12" y="2"/>
                      <a:pt x="9" y="5"/>
                    </a:cubicBezTo>
                    <a:cubicBezTo>
                      <a:pt x="5" y="7"/>
                      <a:pt x="6" y="9"/>
                      <a:pt x="7" y="10"/>
                    </a:cubicBezTo>
                    <a:cubicBezTo>
                      <a:pt x="8" y="12"/>
                      <a:pt x="10" y="12"/>
                      <a:pt x="14" y="11"/>
                    </a:cubicBezTo>
                    <a:cubicBezTo>
                      <a:pt x="18" y="10"/>
                      <a:pt x="22" y="9"/>
                      <a:pt x="25" y="13"/>
                    </a:cubicBezTo>
                    <a:cubicBezTo>
                      <a:pt x="27" y="17"/>
                      <a:pt x="26" y="22"/>
                      <a:pt x="22" y="25"/>
                    </a:cubicBezTo>
                    <a:cubicBezTo>
                      <a:pt x="17" y="28"/>
                      <a:pt x="14" y="28"/>
                      <a:pt x="14"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71" name="Freeform 252">
                <a:extLst>
                  <a:ext uri="{FF2B5EF4-FFF2-40B4-BE49-F238E27FC236}">
                    <a16:creationId xmlns:a16="http://schemas.microsoft.com/office/drawing/2014/main" id="{2D96C1D9-E8A2-8968-AA41-98A43BBB6BB7}"/>
                  </a:ext>
                </a:extLst>
              </p:cNvPr>
              <p:cNvSpPr>
                <a:spLocks/>
              </p:cNvSpPr>
              <p:nvPr/>
            </p:nvSpPr>
            <p:spPr bwMode="auto">
              <a:xfrm>
                <a:off x="18962" y="1416"/>
                <a:ext cx="108" cy="117"/>
              </a:xfrm>
              <a:custGeom>
                <a:avLst/>
                <a:gdLst>
                  <a:gd name="T0" fmla="*/ 1053 w 36"/>
                  <a:gd name="T1" fmla="*/ 0 h 39"/>
                  <a:gd name="T2" fmla="*/ 1215 w 36"/>
                  <a:gd name="T3" fmla="*/ 81 h 39"/>
                  <a:gd name="T4" fmla="*/ 1134 w 36"/>
                  <a:gd name="T5" fmla="*/ 162 h 39"/>
                  <a:gd name="T6" fmla="*/ 1458 w 36"/>
                  <a:gd name="T7" fmla="*/ 567 h 39"/>
                  <a:gd name="T8" fmla="*/ 2268 w 36"/>
                  <a:gd name="T9" fmla="*/ 891 h 39"/>
                  <a:gd name="T10" fmla="*/ 2673 w 36"/>
                  <a:gd name="T11" fmla="*/ 891 h 39"/>
                  <a:gd name="T12" fmla="*/ 2754 w 36"/>
                  <a:gd name="T13" fmla="*/ 810 h 39"/>
                  <a:gd name="T14" fmla="*/ 2916 w 36"/>
                  <a:gd name="T15" fmla="*/ 891 h 39"/>
                  <a:gd name="T16" fmla="*/ 2673 w 36"/>
                  <a:gd name="T17" fmla="*/ 1458 h 39"/>
                  <a:gd name="T18" fmla="*/ 2592 w 36"/>
                  <a:gd name="T19" fmla="*/ 1539 h 39"/>
                  <a:gd name="T20" fmla="*/ 2430 w 36"/>
                  <a:gd name="T21" fmla="*/ 1539 h 39"/>
                  <a:gd name="T22" fmla="*/ 648 w 36"/>
                  <a:gd name="T23" fmla="*/ 1944 h 39"/>
                  <a:gd name="T24" fmla="*/ 1377 w 36"/>
                  <a:gd name="T25" fmla="*/ 2430 h 39"/>
                  <a:gd name="T26" fmla="*/ 1863 w 36"/>
                  <a:gd name="T27" fmla="*/ 2511 h 39"/>
                  <a:gd name="T28" fmla="*/ 1944 w 36"/>
                  <a:gd name="T29" fmla="*/ 2349 h 39"/>
                  <a:gd name="T30" fmla="*/ 2106 w 36"/>
                  <a:gd name="T31" fmla="*/ 2511 h 39"/>
                  <a:gd name="T32" fmla="*/ 1620 w 36"/>
                  <a:gd name="T33" fmla="*/ 3159 h 39"/>
                  <a:gd name="T34" fmla="*/ 1458 w 36"/>
                  <a:gd name="T35" fmla="*/ 3078 h 39"/>
                  <a:gd name="T36" fmla="*/ 1539 w 36"/>
                  <a:gd name="T37" fmla="*/ 2997 h 39"/>
                  <a:gd name="T38" fmla="*/ 1296 w 36"/>
                  <a:gd name="T39" fmla="*/ 2592 h 39"/>
                  <a:gd name="T40" fmla="*/ 81 w 36"/>
                  <a:gd name="T41" fmla="*/ 1863 h 39"/>
                  <a:gd name="T42" fmla="*/ 81 w 36"/>
                  <a:gd name="T43" fmla="*/ 1701 h 39"/>
                  <a:gd name="T44" fmla="*/ 2349 w 36"/>
                  <a:gd name="T45" fmla="*/ 1134 h 39"/>
                  <a:gd name="T46" fmla="*/ 1377 w 36"/>
                  <a:gd name="T47" fmla="*/ 729 h 39"/>
                  <a:gd name="T48" fmla="*/ 891 w 36"/>
                  <a:gd name="T49" fmla="*/ 729 h 39"/>
                  <a:gd name="T50" fmla="*/ 891 w 36"/>
                  <a:gd name="T51" fmla="*/ 810 h 39"/>
                  <a:gd name="T52" fmla="*/ 729 w 36"/>
                  <a:gd name="T53" fmla="*/ 729 h 39"/>
                  <a:gd name="T54" fmla="*/ 1053 w 36"/>
                  <a:gd name="T55" fmla="*/ 0 h 3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6" h="39">
                    <a:moveTo>
                      <a:pt x="13" y="0"/>
                    </a:moveTo>
                    <a:cubicBezTo>
                      <a:pt x="14" y="0"/>
                      <a:pt x="15" y="0"/>
                      <a:pt x="15" y="1"/>
                    </a:cubicBezTo>
                    <a:cubicBezTo>
                      <a:pt x="15" y="1"/>
                      <a:pt x="15" y="2"/>
                      <a:pt x="14" y="2"/>
                    </a:cubicBezTo>
                    <a:cubicBezTo>
                      <a:pt x="14" y="4"/>
                      <a:pt x="15" y="5"/>
                      <a:pt x="18" y="7"/>
                    </a:cubicBezTo>
                    <a:cubicBezTo>
                      <a:pt x="21" y="8"/>
                      <a:pt x="25" y="10"/>
                      <a:pt x="28" y="11"/>
                    </a:cubicBezTo>
                    <a:cubicBezTo>
                      <a:pt x="30" y="12"/>
                      <a:pt x="32" y="13"/>
                      <a:pt x="33" y="11"/>
                    </a:cubicBezTo>
                    <a:cubicBezTo>
                      <a:pt x="33" y="11"/>
                      <a:pt x="34" y="11"/>
                      <a:pt x="34" y="10"/>
                    </a:cubicBezTo>
                    <a:cubicBezTo>
                      <a:pt x="35" y="10"/>
                      <a:pt x="35" y="10"/>
                      <a:pt x="36" y="11"/>
                    </a:cubicBezTo>
                    <a:cubicBezTo>
                      <a:pt x="35" y="12"/>
                      <a:pt x="34" y="16"/>
                      <a:pt x="33" y="18"/>
                    </a:cubicBezTo>
                    <a:cubicBezTo>
                      <a:pt x="32" y="18"/>
                      <a:pt x="32" y="18"/>
                      <a:pt x="32" y="19"/>
                    </a:cubicBezTo>
                    <a:cubicBezTo>
                      <a:pt x="32" y="19"/>
                      <a:pt x="31" y="19"/>
                      <a:pt x="30" y="19"/>
                    </a:cubicBezTo>
                    <a:cubicBezTo>
                      <a:pt x="29" y="19"/>
                      <a:pt x="10" y="23"/>
                      <a:pt x="8" y="24"/>
                    </a:cubicBezTo>
                    <a:cubicBezTo>
                      <a:pt x="10" y="25"/>
                      <a:pt x="16" y="29"/>
                      <a:pt x="17" y="30"/>
                    </a:cubicBezTo>
                    <a:cubicBezTo>
                      <a:pt x="20" y="32"/>
                      <a:pt x="21" y="33"/>
                      <a:pt x="23" y="31"/>
                    </a:cubicBezTo>
                    <a:cubicBezTo>
                      <a:pt x="23" y="30"/>
                      <a:pt x="24" y="30"/>
                      <a:pt x="24" y="29"/>
                    </a:cubicBezTo>
                    <a:cubicBezTo>
                      <a:pt x="25" y="29"/>
                      <a:pt x="25" y="30"/>
                      <a:pt x="26" y="31"/>
                    </a:cubicBezTo>
                    <a:cubicBezTo>
                      <a:pt x="24" y="34"/>
                      <a:pt x="21" y="37"/>
                      <a:pt x="20" y="39"/>
                    </a:cubicBezTo>
                    <a:cubicBezTo>
                      <a:pt x="19" y="39"/>
                      <a:pt x="18" y="39"/>
                      <a:pt x="18" y="38"/>
                    </a:cubicBezTo>
                    <a:cubicBezTo>
                      <a:pt x="19" y="37"/>
                      <a:pt x="19" y="37"/>
                      <a:pt x="19" y="37"/>
                    </a:cubicBezTo>
                    <a:cubicBezTo>
                      <a:pt x="20" y="35"/>
                      <a:pt x="19" y="35"/>
                      <a:pt x="16" y="32"/>
                    </a:cubicBezTo>
                    <a:cubicBezTo>
                      <a:pt x="13" y="31"/>
                      <a:pt x="2" y="23"/>
                      <a:pt x="1" y="23"/>
                    </a:cubicBezTo>
                    <a:cubicBezTo>
                      <a:pt x="1" y="22"/>
                      <a:pt x="0" y="21"/>
                      <a:pt x="1" y="21"/>
                    </a:cubicBezTo>
                    <a:cubicBezTo>
                      <a:pt x="5" y="20"/>
                      <a:pt x="27" y="15"/>
                      <a:pt x="29" y="14"/>
                    </a:cubicBezTo>
                    <a:cubicBezTo>
                      <a:pt x="27" y="14"/>
                      <a:pt x="19" y="10"/>
                      <a:pt x="17" y="9"/>
                    </a:cubicBezTo>
                    <a:cubicBezTo>
                      <a:pt x="13" y="7"/>
                      <a:pt x="12" y="7"/>
                      <a:pt x="11" y="9"/>
                    </a:cubicBezTo>
                    <a:cubicBezTo>
                      <a:pt x="11" y="10"/>
                      <a:pt x="11" y="10"/>
                      <a:pt x="11" y="10"/>
                    </a:cubicBezTo>
                    <a:cubicBezTo>
                      <a:pt x="10" y="10"/>
                      <a:pt x="9" y="10"/>
                      <a:pt x="9" y="9"/>
                    </a:cubicBezTo>
                    <a:cubicBezTo>
                      <a:pt x="10" y="7"/>
                      <a:pt x="12" y="2"/>
                      <a:pt x="13"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72" name="Freeform 253">
                <a:extLst>
                  <a:ext uri="{FF2B5EF4-FFF2-40B4-BE49-F238E27FC236}">
                    <a16:creationId xmlns:a16="http://schemas.microsoft.com/office/drawing/2014/main" id="{68A90348-444C-522F-F2FD-9752794F693B}"/>
                  </a:ext>
                </a:extLst>
              </p:cNvPr>
              <p:cNvSpPr>
                <a:spLocks/>
              </p:cNvSpPr>
              <p:nvPr/>
            </p:nvSpPr>
            <p:spPr bwMode="auto">
              <a:xfrm>
                <a:off x="18043" y="1084"/>
                <a:ext cx="90" cy="108"/>
              </a:xfrm>
              <a:custGeom>
                <a:avLst/>
                <a:gdLst>
                  <a:gd name="T0" fmla="*/ 2025 w 30"/>
                  <a:gd name="T1" fmla="*/ 2916 h 36"/>
                  <a:gd name="T2" fmla="*/ 1863 w 30"/>
                  <a:gd name="T3" fmla="*/ 2916 h 36"/>
                  <a:gd name="T4" fmla="*/ 1863 w 30"/>
                  <a:gd name="T5" fmla="*/ 2754 h 36"/>
                  <a:gd name="T6" fmla="*/ 1458 w 30"/>
                  <a:gd name="T7" fmla="*/ 2511 h 36"/>
                  <a:gd name="T8" fmla="*/ 648 w 30"/>
                  <a:gd name="T9" fmla="*/ 2430 h 36"/>
                  <a:gd name="T10" fmla="*/ 162 w 30"/>
                  <a:gd name="T11" fmla="*/ 2592 h 36"/>
                  <a:gd name="T12" fmla="*/ 162 w 30"/>
                  <a:gd name="T13" fmla="*/ 2673 h 36"/>
                  <a:gd name="T14" fmla="*/ 0 w 30"/>
                  <a:gd name="T15" fmla="*/ 2673 h 36"/>
                  <a:gd name="T16" fmla="*/ 81 w 30"/>
                  <a:gd name="T17" fmla="*/ 2025 h 36"/>
                  <a:gd name="T18" fmla="*/ 81 w 30"/>
                  <a:gd name="T19" fmla="*/ 1944 h 36"/>
                  <a:gd name="T20" fmla="*/ 243 w 30"/>
                  <a:gd name="T21" fmla="*/ 1863 h 36"/>
                  <a:gd name="T22" fmla="*/ 1782 w 30"/>
                  <a:gd name="T23" fmla="*/ 891 h 36"/>
                  <a:gd name="T24" fmla="*/ 891 w 30"/>
                  <a:gd name="T25" fmla="*/ 729 h 36"/>
                  <a:gd name="T26" fmla="*/ 486 w 30"/>
                  <a:gd name="T27" fmla="*/ 810 h 36"/>
                  <a:gd name="T28" fmla="*/ 405 w 30"/>
                  <a:gd name="T29" fmla="*/ 891 h 36"/>
                  <a:gd name="T30" fmla="*/ 243 w 30"/>
                  <a:gd name="T31" fmla="*/ 891 h 36"/>
                  <a:gd name="T32" fmla="*/ 486 w 30"/>
                  <a:gd name="T33" fmla="*/ 81 h 36"/>
                  <a:gd name="T34" fmla="*/ 648 w 30"/>
                  <a:gd name="T35" fmla="*/ 81 h 36"/>
                  <a:gd name="T36" fmla="*/ 567 w 30"/>
                  <a:gd name="T37" fmla="*/ 243 h 36"/>
                  <a:gd name="T38" fmla="*/ 972 w 30"/>
                  <a:gd name="T39" fmla="*/ 486 h 36"/>
                  <a:gd name="T40" fmla="*/ 2349 w 30"/>
                  <a:gd name="T41" fmla="*/ 810 h 36"/>
                  <a:gd name="T42" fmla="*/ 2430 w 30"/>
                  <a:gd name="T43" fmla="*/ 972 h 36"/>
                  <a:gd name="T44" fmla="*/ 486 w 30"/>
                  <a:gd name="T45" fmla="*/ 2187 h 36"/>
                  <a:gd name="T46" fmla="*/ 1458 w 30"/>
                  <a:gd name="T47" fmla="*/ 2349 h 36"/>
                  <a:gd name="T48" fmla="*/ 1944 w 30"/>
                  <a:gd name="T49" fmla="*/ 2187 h 36"/>
                  <a:gd name="T50" fmla="*/ 1944 w 30"/>
                  <a:gd name="T51" fmla="*/ 2025 h 36"/>
                  <a:gd name="T52" fmla="*/ 2106 w 30"/>
                  <a:gd name="T53" fmla="*/ 2106 h 36"/>
                  <a:gd name="T54" fmla="*/ 2025 w 30"/>
                  <a:gd name="T55" fmla="*/ 2916 h 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0" h="36">
                    <a:moveTo>
                      <a:pt x="25" y="36"/>
                    </a:moveTo>
                    <a:cubicBezTo>
                      <a:pt x="24" y="36"/>
                      <a:pt x="23" y="36"/>
                      <a:pt x="23" y="36"/>
                    </a:cubicBezTo>
                    <a:cubicBezTo>
                      <a:pt x="23" y="35"/>
                      <a:pt x="23" y="35"/>
                      <a:pt x="23" y="34"/>
                    </a:cubicBezTo>
                    <a:cubicBezTo>
                      <a:pt x="23" y="32"/>
                      <a:pt x="22" y="32"/>
                      <a:pt x="18" y="31"/>
                    </a:cubicBezTo>
                    <a:cubicBezTo>
                      <a:pt x="15" y="31"/>
                      <a:pt x="10" y="30"/>
                      <a:pt x="8" y="30"/>
                    </a:cubicBezTo>
                    <a:cubicBezTo>
                      <a:pt x="5" y="30"/>
                      <a:pt x="3" y="29"/>
                      <a:pt x="2" y="32"/>
                    </a:cubicBezTo>
                    <a:cubicBezTo>
                      <a:pt x="2" y="32"/>
                      <a:pt x="2" y="32"/>
                      <a:pt x="2" y="33"/>
                    </a:cubicBezTo>
                    <a:cubicBezTo>
                      <a:pt x="1" y="33"/>
                      <a:pt x="0" y="33"/>
                      <a:pt x="0" y="33"/>
                    </a:cubicBezTo>
                    <a:cubicBezTo>
                      <a:pt x="0" y="31"/>
                      <a:pt x="0" y="27"/>
                      <a:pt x="1" y="25"/>
                    </a:cubicBezTo>
                    <a:cubicBezTo>
                      <a:pt x="1" y="25"/>
                      <a:pt x="1" y="25"/>
                      <a:pt x="1" y="24"/>
                    </a:cubicBezTo>
                    <a:cubicBezTo>
                      <a:pt x="1" y="24"/>
                      <a:pt x="2" y="24"/>
                      <a:pt x="3" y="23"/>
                    </a:cubicBezTo>
                    <a:cubicBezTo>
                      <a:pt x="4" y="23"/>
                      <a:pt x="20" y="13"/>
                      <a:pt x="22" y="11"/>
                    </a:cubicBezTo>
                    <a:cubicBezTo>
                      <a:pt x="20" y="11"/>
                      <a:pt x="13" y="9"/>
                      <a:pt x="11" y="9"/>
                    </a:cubicBezTo>
                    <a:cubicBezTo>
                      <a:pt x="8" y="8"/>
                      <a:pt x="6" y="8"/>
                      <a:pt x="6" y="10"/>
                    </a:cubicBezTo>
                    <a:cubicBezTo>
                      <a:pt x="6" y="11"/>
                      <a:pt x="5" y="11"/>
                      <a:pt x="5" y="11"/>
                    </a:cubicBezTo>
                    <a:cubicBezTo>
                      <a:pt x="5" y="12"/>
                      <a:pt x="4" y="12"/>
                      <a:pt x="3" y="11"/>
                    </a:cubicBezTo>
                    <a:cubicBezTo>
                      <a:pt x="4" y="7"/>
                      <a:pt x="5" y="3"/>
                      <a:pt x="6" y="1"/>
                    </a:cubicBezTo>
                    <a:cubicBezTo>
                      <a:pt x="6" y="0"/>
                      <a:pt x="7" y="1"/>
                      <a:pt x="8" y="1"/>
                    </a:cubicBezTo>
                    <a:cubicBezTo>
                      <a:pt x="8" y="2"/>
                      <a:pt x="7" y="2"/>
                      <a:pt x="7" y="3"/>
                    </a:cubicBezTo>
                    <a:cubicBezTo>
                      <a:pt x="7" y="4"/>
                      <a:pt x="8" y="5"/>
                      <a:pt x="12" y="6"/>
                    </a:cubicBezTo>
                    <a:cubicBezTo>
                      <a:pt x="15" y="7"/>
                      <a:pt x="28" y="10"/>
                      <a:pt x="29" y="10"/>
                    </a:cubicBezTo>
                    <a:cubicBezTo>
                      <a:pt x="30" y="11"/>
                      <a:pt x="30" y="11"/>
                      <a:pt x="30" y="12"/>
                    </a:cubicBezTo>
                    <a:cubicBezTo>
                      <a:pt x="26" y="14"/>
                      <a:pt x="7" y="27"/>
                      <a:pt x="6" y="27"/>
                    </a:cubicBezTo>
                    <a:cubicBezTo>
                      <a:pt x="7" y="28"/>
                      <a:pt x="16" y="28"/>
                      <a:pt x="18" y="29"/>
                    </a:cubicBezTo>
                    <a:cubicBezTo>
                      <a:pt x="22" y="29"/>
                      <a:pt x="23" y="28"/>
                      <a:pt x="24" y="27"/>
                    </a:cubicBezTo>
                    <a:cubicBezTo>
                      <a:pt x="24" y="26"/>
                      <a:pt x="24" y="26"/>
                      <a:pt x="24" y="25"/>
                    </a:cubicBezTo>
                    <a:cubicBezTo>
                      <a:pt x="25" y="25"/>
                      <a:pt x="26" y="25"/>
                      <a:pt x="26" y="26"/>
                    </a:cubicBezTo>
                    <a:cubicBezTo>
                      <a:pt x="26" y="28"/>
                      <a:pt x="25" y="34"/>
                      <a:pt x="25" y="3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73" name="Freeform 254">
                <a:extLst>
                  <a:ext uri="{FF2B5EF4-FFF2-40B4-BE49-F238E27FC236}">
                    <a16:creationId xmlns:a16="http://schemas.microsoft.com/office/drawing/2014/main" id="{A1A4E2E7-F406-9927-5561-2CC2FF168733}"/>
                  </a:ext>
                </a:extLst>
              </p:cNvPr>
              <p:cNvSpPr>
                <a:spLocks/>
              </p:cNvSpPr>
              <p:nvPr/>
            </p:nvSpPr>
            <p:spPr bwMode="auto">
              <a:xfrm>
                <a:off x="18151" y="832"/>
                <a:ext cx="111" cy="120"/>
              </a:xfrm>
              <a:custGeom>
                <a:avLst/>
                <a:gdLst>
                  <a:gd name="T0" fmla="*/ 1620 w 37"/>
                  <a:gd name="T1" fmla="*/ 3240 h 40"/>
                  <a:gd name="T2" fmla="*/ 1458 w 37"/>
                  <a:gd name="T3" fmla="*/ 3159 h 40"/>
                  <a:gd name="T4" fmla="*/ 1539 w 37"/>
                  <a:gd name="T5" fmla="*/ 3078 h 40"/>
                  <a:gd name="T6" fmla="*/ 1296 w 37"/>
                  <a:gd name="T7" fmla="*/ 2592 h 40"/>
                  <a:gd name="T8" fmla="*/ 648 w 37"/>
                  <a:gd name="T9" fmla="*/ 2106 h 40"/>
                  <a:gd name="T10" fmla="*/ 162 w 37"/>
                  <a:gd name="T11" fmla="*/ 1944 h 40"/>
                  <a:gd name="T12" fmla="*/ 162 w 37"/>
                  <a:gd name="T13" fmla="*/ 2025 h 40"/>
                  <a:gd name="T14" fmla="*/ 0 w 37"/>
                  <a:gd name="T15" fmla="*/ 1944 h 40"/>
                  <a:gd name="T16" fmla="*/ 324 w 37"/>
                  <a:gd name="T17" fmla="*/ 1458 h 40"/>
                  <a:gd name="T18" fmla="*/ 405 w 37"/>
                  <a:gd name="T19" fmla="*/ 1377 h 40"/>
                  <a:gd name="T20" fmla="*/ 648 w 37"/>
                  <a:gd name="T21" fmla="*/ 1377 h 40"/>
                  <a:gd name="T22" fmla="*/ 2430 w 37"/>
                  <a:gd name="T23" fmla="*/ 1458 h 40"/>
                  <a:gd name="T24" fmla="*/ 1782 w 37"/>
                  <a:gd name="T25" fmla="*/ 810 h 40"/>
                  <a:gd name="T26" fmla="*/ 1377 w 37"/>
                  <a:gd name="T27" fmla="*/ 648 h 40"/>
                  <a:gd name="T28" fmla="*/ 1296 w 37"/>
                  <a:gd name="T29" fmla="*/ 729 h 40"/>
                  <a:gd name="T30" fmla="*/ 1134 w 37"/>
                  <a:gd name="T31" fmla="*/ 567 h 40"/>
                  <a:gd name="T32" fmla="*/ 1782 w 37"/>
                  <a:gd name="T33" fmla="*/ 0 h 40"/>
                  <a:gd name="T34" fmla="*/ 1863 w 37"/>
                  <a:gd name="T35" fmla="*/ 162 h 40"/>
                  <a:gd name="T36" fmla="*/ 1782 w 37"/>
                  <a:gd name="T37" fmla="*/ 162 h 40"/>
                  <a:gd name="T38" fmla="*/ 1944 w 37"/>
                  <a:gd name="T39" fmla="*/ 648 h 40"/>
                  <a:gd name="T40" fmla="*/ 2997 w 37"/>
                  <a:gd name="T41" fmla="*/ 1701 h 40"/>
                  <a:gd name="T42" fmla="*/ 2916 w 37"/>
                  <a:gd name="T43" fmla="*/ 1782 h 40"/>
                  <a:gd name="T44" fmla="*/ 648 w 37"/>
                  <a:gd name="T45" fmla="*/ 1782 h 40"/>
                  <a:gd name="T46" fmla="*/ 1458 w 37"/>
                  <a:gd name="T47" fmla="*/ 2430 h 40"/>
                  <a:gd name="T48" fmla="*/ 1863 w 37"/>
                  <a:gd name="T49" fmla="*/ 2592 h 40"/>
                  <a:gd name="T50" fmla="*/ 1944 w 37"/>
                  <a:gd name="T51" fmla="*/ 2511 h 40"/>
                  <a:gd name="T52" fmla="*/ 2106 w 37"/>
                  <a:gd name="T53" fmla="*/ 2592 h 40"/>
                  <a:gd name="T54" fmla="*/ 1620 w 37"/>
                  <a:gd name="T55" fmla="*/ 3240 h 4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7" h="40">
                    <a:moveTo>
                      <a:pt x="20" y="40"/>
                    </a:moveTo>
                    <a:cubicBezTo>
                      <a:pt x="19" y="40"/>
                      <a:pt x="18" y="39"/>
                      <a:pt x="18" y="39"/>
                    </a:cubicBezTo>
                    <a:cubicBezTo>
                      <a:pt x="18" y="38"/>
                      <a:pt x="18" y="38"/>
                      <a:pt x="19" y="38"/>
                    </a:cubicBezTo>
                    <a:cubicBezTo>
                      <a:pt x="20" y="36"/>
                      <a:pt x="19" y="35"/>
                      <a:pt x="16" y="32"/>
                    </a:cubicBezTo>
                    <a:cubicBezTo>
                      <a:pt x="13" y="30"/>
                      <a:pt x="10" y="28"/>
                      <a:pt x="8" y="26"/>
                    </a:cubicBezTo>
                    <a:cubicBezTo>
                      <a:pt x="5" y="24"/>
                      <a:pt x="4" y="23"/>
                      <a:pt x="2" y="24"/>
                    </a:cubicBezTo>
                    <a:cubicBezTo>
                      <a:pt x="2" y="25"/>
                      <a:pt x="2" y="25"/>
                      <a:pt x="2" y="25"/>
                    </a:cubicBezTo>
                    <a:cubicBezTo>
                      <a:pt x="1" y="25"/>
                      <a:pt x="0" y="25"/>
                      <a:pt x="0" y="24"/>
                    </a:cubicBezTo>
                    <a:cubicBezTo>
                      <a:pt x="1" y="23"/>
                      <a:pt x="3" y="20"/>
                      <a:pt x="4" y="18"/>
                    </a:cubicBezTo>
                    <a:cubicBezTo>
                      <a:pt x="5" y="18"/>
                      <a:pt x="5" y="18"/>
                      <a:pt x="5" y="17"/>
                    </a:cubicBezTo>
                    <a:cubicBezTo>
                      <a:pt x="6" y="17"/>
                      <a:pt x="6" y="17"/>
                      <a:pt x="8" y="17"/>
                    </a:cubicBezTo>
                    <a:cubicBezTo>
                      <a:pt x="8" y="17"/>
                      <a:pt x="27" y="18"/>
                      <a:pt x="30" y="18"/>
                    </a:cubicBezTo>
                    <a:cubicBezTo>
                      <a:pt x="28" y="16"/>
                      <a:pt x="24" y="11"/>
                      <a:pt x="22" y="10"/>
                    </a:cubicBezTo>
                    <a:cubicBezTo>
                      <a:pt x="20" y="7"/>
                      <a:pt x="19" y="6"/>
                      <a:pt x="17" y="8"/>
                    </a:cubicBezTo>
                    <a:cubicBezTo>
                      <a:pt x="16" y="8"/>
                      <a:pt x="16" y="9"/>
                      <a:pt x="16" y="9"/>
                    </a:cubicBezTo>
                    <a:cubicBezTo>
                      <a:pt x="15" y="9"/>
                      <a:pt x="14" y="8"/>
                      <a:pt x="14" y="7"/>
                    </a:cubicBezTo>
                    <a:cubicBezTo>
                      <a:pt x="17" y="5"/>
                      <a:pt x="20" y="2"/>
                      <a:pt x="22" y="0"/>
                    </a:cubicBezTo>
                    <a:cubicBezTo>
                      <a:pt x="22" y="0"/>
                      <a:pt x="23" y="1"/>
                      <a:pt x="23" y="2"/>
                    </a:cubicBezTo>
                    <a:cubicBezTo>
                      <a:pt x="23" y="2"/>
                      <a:pt x="23" y="2"/>
                      <a:pt x="22" y="2"/>
                    </a:cubicBezTo>
                    <a:cubicBezTo>
                      <a:pt x="21" y="4"/>
                      <a:pt x="21" y="5"/>
                      <a:pt x="24" y="8"/>
                    </a:cubicBezTo>
                    <a:cubicBezTo>
                      <a:pt x="26" y="10"/>
                      <a:pt x="36" y="20"/>
                      <a:pt x="37" y="21"/>
                    </a:cubicBezTo>
                    <a:cubicBezTo>
                      <a:pt x="37" y="21"/>
                      <a:pt x="37" y="22"/>
                      <a:pt x="36" y="22"/>
                    </a:cubicBezTo>
                    <a:cubicBezTo>
                      <a:pt x="32" y="22"/>
                      <a:pt x="9" y="22"/>
                      <a:pt x="8" y="22"/>
                    </a:cubicBezTo>
                    <a:cubicBezTo>
                      <a:pt x="9" y="23"/>
                      <a:pt x="15" y="29"/>
                      <a:pt x="18" y="30"/>
                    </a:cubicBezTo>
                    <a:cubicBezTo>
                      <a:pt x="21" y="33"/>
                      <a:pt x="22" y="33"/>
                      <a:pt x="23" y="32"/>
                    </a:cubicBezTo>
                    <a:cubicBezTo>
                      <a:pt x="24" y="31"/>
                      <a:pt x="24" y="31"/>
                      <a:pt x="24" y="31"/>
                    </a:cubicBezTo>
                    <a:cubicBezTo>
                      <a:pt x="25" y="31"/>
                      <a:pt x="26" y="31"/>
                      <a:pt x="26" y="32"/>
                    </a:cubicBezTo>
                    <a:cubicBezTo>
                      <a:pt x="24" y="34"/>
                      <a:pt x="21" y="38"/>
                      <a:pt x="20" y="4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74" name="Freeform 255">
                <a:extLst>
                  <a:ext uri="{FF2B5EF4-FFF2-40B4-BE49-F238E27FC236}">
                    <a16:creationId xmlns:a16="http://schemas.microsoft.com/office/drawing/2014/main" id="{BB00D972-728C-FF74-CDF1-2C1532CAD45B}"/>
                  </a:ext>
                </a:extLst>
              </p:cNvPr>
              <p:cNvSpPr>
                <a:spLocks/>
              </p:cNvSpPr>
              <p:nvPr/>
            </p:nvSpPr>
            <p:spPr bwMode="auto">
              <a:xfrm>
                <a:off x="18073" y="1383"/>
                <a:ext cx="105" cy="114"/>
              </a:xfrm>
              <a:custGeom>
                <a:avLst/>
                <a:gdLst>
                  <a:gd name="T0" fmla="*/ 2430 w 35"/>
                  <a:gd name="T1" fmla="*/ 1296 h 38"/>
                  <a:gd name="T2" fmla="*/ 2268 w 35"/>
                  <a:gd name="T3" fmla="*/ 1296 h 38"/>
                  <a:gd name="T4" fmla="*/ 2268 w 35"/>
                  <a:gd name="T5" fmla="*/ 1458 h 38"/>
                  <a:gd name="T6" fmla="*/ 2025 w 35"/>
                  <a:gd name="T7" fmla="*/ 1782 h 38"/>
                  <a:gd name="T8" fmla="*/ 1701 w 35"/>
                  <a:gd name="T9" fmla="*/ 1944 h 38"/>
                  <a:gd name="T10" fmla="*/ 1215 w 35"/>
                  <a:gd name="T11" fmla="*/ 972 h 38"/>
                  <a:gd name="T12" fmla="*/ 1539 w 35"/>
                  <a:gd name="T13" fmla="*/ 810 h 38"/>
                  <a:gd name="T14" fmla="*/ 2025 w 35"/>
                  <a:gd name="T15" fmla="*/ 891 h 38"/>
                  <a:gd name="T16" fmla="*/ 2106 w 35"/>
                  <a:gd name="T17" fmla="*/ 972 h 38"/>
                  <a:gd name="T18" fmla="*/ 2268 w 35"/>
                  <a:gd name="T19" fmla="*/ 891 h 38"/>
                  <a:gd name="T20" fmla="*/ 1863 w 35"/>
                  <a:gd name="T21" fmla="*/ 0 h 38"/>
                  <a:gd name="T22" fmla="*/ 1701 w 35"/>
                  <a:gd name="T23" fmla="*/ 81 h 38"/>
                  <a:gd name="T24" fmla="*/ 1782 w 35"/>
                  <a:gd name="T25" fmla="*/ 162 h 38"/>
                  <a:gd name="T26" fmla="*/ 1458 w 35"/>
                  <a:gd name="T27" fmla="*/ 486 h 38"/>
                  <a:gd name="T28" fmla="*/ 648 w 35"/>
                  <a:gd name="T29" fmla="*/ 810 h 38"/>
                  <a:gd name="T30" fmla="*/ 162 w 35"/>
                  <a:gd name="T31" fmla="*/ 810 h 38"/>
                  <a:gd name="T32" fmla="*/ 162 w 35"/>
                  <a:gd name="T33" fmla="*/ 729 h 38"/>
                  <a:gd name="T34" fmla="*/ 0 w 35"/>
                  <a:gd name="T35" fmla="*/ 729 h 38"/>
                  <a:gd name="T36" fmla="*/ 324 w 35"/>
                  <a:gd name="T37" fmla="*/ 1620 h 38"/>
                  <a:gd name="T38" fmla="*/ 486 w 35"/>
                  <a:gd name="T39" fmla="*/ 1620 h 38"/>
                  <a:gd name="T40" fmla="*/ 486 w 35"/>
                  <a:gd name="T41" fmla="*/ 1539 h 38"/>
                  <a:gd name="T42" fmla="*/ 810 w 35"/>
                  <a:gd name="T43" fmla="*/ 1134 h 38"/>
                  <a:gd name="T44" fmla="*/ 1053 w 35"/>
                  <a:gd name="T45" fmla="*/ 1053 h 38"/>
                  <a:gd name="T46" fmla="*/ 1539 w 35"/>
                  <a:gd name="T47" fmla="*/ 2025 h 38"/>
                  <a:gd name="T48" fmla="*/ 1215 w 35"/>
                  <a:gd name="T49" fmla="*/ 2187 h 38"/>
                  <a:gd name="T50" fmla="*/ 810 w 35"/>
                  <a:gd name="T51" fmla="*/ 2187 h 38"/>
                  <a:gd name="T52" fmla="*/ 729 w 35"/>
                  <a:gd name="T53" fmla="*/ 2106 h 38"/>
                  <a:gd name="T54" fmla="*/ 567 w 35"/>
                  <a:gd name="T55" fmla="*/ 2187 h 38"/>
                  <a:gd name="T56" fmla="*/ 1053 w 35"/>
                  <a:gd name="T57" fmla="*/ 3078 h 38"/>
                  <a:gd name="T58" fmla="*/ 1215 w 35"/>
                  <a:gd name="T59" fmla="*/ 2997 h 38"/>
                  <a:gd name="T60" fmla="*/ 1134 w 35"/>
                  <a:gd name="T61" fmla="*/ 2916 h 38"/>
                  <a:gd name="T62" fmla="*/ 1458 w 35"/>
                  <a:gd name="T63" fmla="*/ 2511 h 38"/>
                  <a:gd name="T64" fmla="*/ 2187 w 35"/>
                  <a:gd name="T65" fmla="*/ 2106 h 38"/>
                  <a:gd name="T66" fmla="*/ 2673 w 35"/>
                  <a:gd name="T67" fmla="*/ 2106 h 38"/>
                  <a:gd name="T68" fmla="*/ 2673 w 35"/>
                  <a:gd name="T69" fmla="*/ 2187 h 38"/>
                  <a:gd name="T70" fmla="*/ 2835 w 35"/>
                  <a:gd name="T71" fmla="*/ 2106 h 38"/>
                  <a:gd name="T72" fmla="*/ 2430 w 35"/>
                  <a:gd name="T73" fmla="*/ 1296 h 3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35" h="38">
                    <a:moveTo>
                      <a:pt x="30" y="16"/>
                    </a:moveTo>
                    <a:cubicBezTo>
                      <a:pt x="29" y="15"/>
                      <a:pt x="28" y="16"/>
                      <a:pt x="28" y="16"/>
                    </a:cubicBezTo>
                    <a:cubicBezTo>
                      <a:pt x="28" y="17"/>
                      <a:pt x="28" y="17"/>
                      <a:pt x="28" y="18"/>
                    </a:cubicBezTo>
                    <a:cubicBezTo>
                      <a:pt x="29" y="20"/>
                      <a:pt x="28" y="20"/>
                      <a:pt x="25" y="22"/>
                    </a:cubicBezTo>
                    <a:cubicBezTo>
                      <a:pt x="24" y="23"/>
                      <a:pt x="22" y="23"/>
                      <a:pt x="21" y="24"/>
                    </a:cubicBezTo>
                    <a:cubicBezTo>
                      <a:pt x="15" y="12"/>
                      <a:pt x="15" y="12"/>
                      <a:pt x="15" y="12"/>
                    </a:cubicBezTo>
                    <a:cubicBezTo>
                      <a:pt x="17" y="11"/>
                      <a:pt x="18" y="11"/>
                      <a:pt x="19" y="10"/>
                    </a:cubicBezTo>
                    <a:cubicBezTo>
                      <a:pt x="23" y="9"/>
                      <a:pt x="24" y="9"/>
                      <a:pt x="25" y="11"/>
                    </a:cubicBezTo>
                    <a:cubicBezTo>
                      <a:pt x="25" y="11"/>
                      <a:pt x="25" y="11"/>
                      <a:pt x="26" y="12"/>
                    </a:cubicBezTo>
                    <a:cubicBezTo>
                      <a:pt x="26" y="12"/>
                      <a:pt x="27" y="11"/>
                      <a:pt x="28" y="11"/>
                    </a:cubicBezTo>
                    <a:cubicBezTo>
                      <a:pt x="26" y="8"/>
                      <a:pt x="24" y="3"/>
                      <a:pt x="23" y="0"/>
                    </a:cubicBezTo>
                    <a:cubicBezTo>
                      <a:pt x="23" y="0"/>
                      <a:pt x="21" y="0"/>
                      <a:pt x="21" y="1"/>
                    </a:cubicBezTo>
                    <a:cubicBezTo>
                      <a:pt x="21" y="1"/>
                      <a:pt x="21" y="2"/>
                      <a:pt x="22" y="2"/>
                    </a:cubicBezTo>
                    <a:cubicBezTo>
                      <a:pt x="22" y="4"/>
                      <a:pt x="21" y="5"/>
                      <a:pt x="18" y="6"/>
                    </a:cubicBezTo>
                    <a:cubicBezTo>
                      <a:pt x="16" y="7"/>
                      <a:pt x="11" y="9"/>
                      <a:pt x="8" y="10"/>
                    </a:cubicBezTo>
                    <a:cubicBezTo>
                      <a:pt x="5" y="11"/>
                      <a:pt x="3" y="12"/>
                      <a:pt x="2" y="10"/>
                    </a:cubicBezTo>
                    <a:cubicBezTo>
                      <a:pt x="2" y="9"/>
                      <a:pt x="2" y="9"/>
                      <a:pt x="2" y="9"/>
                    </a:cubicBezTo>
                    <a:cubicBezTo>
                      <a:pt x="1" y="8"/>
                      <a:pt x="0" y="9"/>
                      <a:pt x="0" y="9"/>
                    </a:cubicBezTo>
                    <a:cubicBezTo>
                      <a:pt x="1" y="12"/>
                      <a:pt x="2" y="16"/>
                      <a:pt x="4" y="20"/>
                    </a:cubicBezTo>
                    <a:cubicBezTo>
                      <a:pt x="5" y="21"/>
                      <a:pt x="6" y="20"/>
                      <a:pt x="6" y="20"/>
                    </a:cubicBezTo>
                    <a:cubicBezTo>
                      <a:pt x="6" y="19"/>
                      <a:pt x="6" y="19"/>
                      <a:pt x="6" y="19"/>
                    </a:cubicBezTo>
                    <a:cubicBezTo>
                      <a:pt x="5" y="16"/>
                      <a:pt x="7" y="16"/>
                      <a:pt x="10" y="14"/>
                    </a:cubicBezTo>
                    <a:cubicBezTo>
                      <a:pt x="10" y="14"/>
                      <a:pt x="12" y="14"/>
                      <a:pt x="13" y="13"/>
                    </a:cubicBezTo>
                    <a:cubicBezTo>
                      <a:pt x="19" y="25"/>
                      <a:pt x="19" y="25"/>
                      <a:pt x="19" y="25"/>
                    </a:cubicBezTo>
                    <a:cubicBezTo>
                      <a:pt x="18" y="26"/>
                      <a:pt x="16" y="26"/>
                      <a:pt x="15" y="27"/>
                    </a:cubicBezTo>
                    <a:cubicBezTo>
                      <a:pt x="13" y="28"/>
                      <a:pt x="11" y="29"/>
                      <a:pt x="10" y="27"/>
                    </a:cubicBezTo>
                    <a:cubicBezTo>
                      <a:pt x="10" y="27"/>
                      <a:pt x="10" y="27"/>
                      <a:pt x="9" y="26"/>
                    </a:cubicBezTo>
                    <a:cubicBezTo>
                      <a:pt x="8" y="26"/>
                      <a:pt x="7" y="27"/>
                      <a:pt x="7" y="27"/>
                    </a:cubicBezTo>
                    <a:cubicBezTo>
                      <a:pt x="9" y="30"/>
                      <a:pt x="11" y="34"/>
                      <a:pt x="13" y="38"/>
                    </a:cubicBezTo>
                    <a:cubicBezTo>
                      <a:pt x="13" y="38"/>
                      <a:pt x="15" y="38"/>
                      <a:pt x="15" y="37"/>
                    </a:cubicBezTo>
                    <a:cubicBezTo>
                      <a:pt x="15" y="36"/>
                      <a:pt x="15" y="36"/>
                      <a:pt x="14" y="36"/>
                    </a:cubicBezTo>
                    <a:cubicBezTo>
                      <a:pt x="13" y="34"/>
                      <a:pt x="15" y="33"/>
                      <a:pt x="18" y="31"/>
                    </a:cubicBezTo>
                    <a:cubicBezTo>
                      <a:pt x="19" y="30"/>
                      <a:pt x="24" y="28"/>
                      <a:pt x="27" y="26"/>
                    </a:cubicBezTo>
                    <a:cubicBezTo>
                      <a:pt x="31" y="24"/>
                      <a:pt x="31" y="24"/>
                      <a:pt x="33" y="26"/>
                    </a:cubicBezTo>
                    <a:cubicBezTo>
                      <a:pt x="33" y="27"/>
                      <a:pt x="33" y="27"/>
                      <a:pt x="33" y="27"/>
                    </a:cubicBezTo>
                    <a:cubicBezTo>
                      <a:pt x="34" y="27"/>
                      <a:pt x="35" y="27"/>
                      <a:pt x="35" y="26"/>
                    </a:cubicBezTo>
                    <a:cubicBezTo>
                      <a:pt x="33" y="23"/>
                      <a:pt x="31" y="18"/>
                      <a:pt x="30" y="1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75" name="Freeform 256">
                <a:extLst>
                  <a:ext uri="{FF2B5EF4-FFF2-40B4-BE49-F238E27FC236}">
                    <a16:creationId xmlns:a16="http://schemas.microsoft.com/office/drawing/2014/main" id="{183CEC93-E96B-5B60-8D35-76B631861D5A}"/>
                  </a:ext>
                </a:extLst>
              </p:cNvPr>
              <p:cNvSpPr>
                <a:spLocks/>
              </p:cNvSpPr>
              <p:nvPr/>
            </p:nvSpPr>
            <p:spPr bwMode="auto">
              <a:xfrm>
                <a:off x="18843" y="788"/>
                <a:ext cx="86" cy="95"/>
              </a:xfrm>
              <a:custGeom>
                <a:avLst/>
                <a:gdLst>
                  <a:gd name="T0" fmla="*/ 1302 w 29"/>
                  <a:gd name="T1" fmla="*/ 2247 h 32"/>
                  <a:gd name="T2" fmla="*/ 1145 w 29"/>
                  <a:gd name="T3" fmla="*/ 2485 h 32"/>
                  <a:gd name="T4" fmla="*/ 466 w 29"/>
                  <a:gd name="T5" fmla="*/ 2099 h 32"/>
                  <a:gd name="T6" fmla="*/ 0 w 29"/>
                  <a:gd name="T7" fmla="*/ 1101 h 32"/>
                  <a:gd name="T8" fmla="*/ 626 w 29"/>
                  <a:gd name="T9" fmla="*/ 238 h 32"/>
                  <a:gd name="T10" fmla="*/ 1776 w 29"/>
                  <a:gd name="T11" fmla="*/ 466 h 32"/>
                  <a:gd name="T12" fmla="*/ 2242 w 29"/>
                  <a:gd name="T13" fmla="*/ 944 h 32"/>
                  <a:gd name="T14" fmla="*/ 1925 w 29"/>
                  <a:gd name="T15" fmla="*/ 1383 h 32"/>
                  <a:gd name="T16" fmla="*/ 1856 w 29"/>
                  <a:gd name="T17" fmla="*/ 1303 h 32"/>
                  <a:gd name="T18" fmla="*/ 1925 w 29"/>
                  <a:gd name="T19" fmla="*/ 1021 h 32"/>
                  <a:gd name="T20" fmla="*/ 1619 w 29"/>
                  <a:gd name="T21" fmla="*/ 546 h 32"/>
                  <a:gd name="T22" fmla="*/ 546 w 29"/>
                  <a:gd name="T23" fmla="*/ 864 h 32"/>
                  <a:gd name="T24" fmla="*/ 626 w 29"/>
                  <a:gd name="T25" fmla="*/ 1939 h 32"/>
                  <a:gd name="T26" fmla="*/ 783 w 29"/>
                  <a:gd name="T27" fmla="*/ 2019 h 32"/>
                  <a:gd name="T28" fmla="*/ 1020 w 29"/>
                  <a:gd name="T29" fmla="*/ 2019 h 32"/>
                  <a:gd name="T30" fmla="*/ 1100 w 29"/>
                  <a:gd name="T31" fmla="*/ 1858 h 32"/>
                  <a:gd name="T32" fmla="*/ 1100 w 29"/>
                  <a:gd name="T33" fmla="*/ 1621 h 32"/>
                  <a:gd name="T34" fmla="*/ 1020 w 29"/>
                  <a:gd name="T35" fmla="*/ 1464 h 32"/>
                  <a:gd name="T36" fmla="*/ 1145 w 29"/>
                  <a:gd name="T37" fmla="*/ 1383 h 32"/>
                  <a:gd name="T38" fmla="*/ 1776 w 29"/>
                  <a:gd name="T39" fmla="*/ 1939 h 32"/>
                  <a:gd name="T40" fmla="*/ 1696 w 29"/>
                  <a:gd name="T41" fmla="*/ 2099 h 32"/>
                  <a:gd name="T42" fmla="*/ 1619 w 29"/>
                  <a:gd name="T43" fmla="*/ 2019 h 32"/>
                  <a:gd name="T44" fmla="*/ 1382 w 29"/>
                  <a:gd name="T45" fmla="*/ 2099 h 32"/>
                  <a:gd name="T46" fmla="*/ 1302 w 29"/>
                  <a:gd name="T47" fmla="*/ 2247 h 3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9" h="32">
                    <a:moveTo>
                      <a:pt x="17" y="29"/>
                    </a:moveTo>
                    <a:cubicBezTo>
                      <a:pt x="16" y="30"/>
                      <a:pt x="15" y="31"/>
                      <a:pt x="15" y="32"/>
                    </a:cubicBezTo>
                    <a:cubicBezTo>
                      <a:pt x="13" y="31"/>
                      <a:pt x="10" y="29"/>
                      <a:pt x="6" y="27"/>
                    </a:cubicBezTo>
                    <a:cubicBezTo>
                      <a:pt x="3" y="24"/>
                      <a:pt x="0" y="20"/>
                      <a:pt x="0" y="14"/>
                    </a:cubicBezTo>
                    <a:cubicBezTo>
                      <a:pt x="0" y="9"/>
                      <a:pt x="4" y="4"/>
                      <a:pt x="8" y="3"/>
                    </a:cubicBezTo>
                    <a:cubicBezTo>
                      <a:pt x="14" y="0"/>
                      <a:pt x="19" y="3"/>
                      <a:pt x="23" y="6"/>
                    </a:cubicBezTo>
                    <a:cubicBezTo>
                      <a:pt x="27" y="9"/>
                      <a:pt x="29" y="11"/>
                      <a:pt x="29" y="12"/>
                    </a:cubicBezTo>
                    <a:cubicBezTo>
                      <a:pt x="28" y="14"/>
                      <a:pt x="27" y="16"/>
                      <a:pt x="25" y="18"/>
                    </a:cubicBezTo>
                    <a:cubicBezTo>
                      <a:pt x="25" y="18"/>
                      <a:pt x="24" y="18"/>
                      <a:pt x="24" y="17"/>
                    </a:cubicBezTo>
                    <a:cubicBezTo>
                      <a:pt x="24" y="16"/>
                      <a:pt x="25" y="14"/>
                      <a:pt x="25" y="13"/>
                    </a:cubicBezTo>
                    <a:cubicBezTo>
                      <a:pt x="25" y="11"/>
                      <a:pt x="24" y="9"/>
                      <a:pt x="21" y="7"/>
                    </a:cubicBezTo>
                    <a:cubicBezTo>
                      <a:pt x="19" y="5"/>
                      <a:pt x="12" y="3"/>
                      <a:pt x="7" y="11"/>
                    </a:cubicBezTo>
                    <a:cubicBezTo>
                      <a:pt x="2" y="19"/>
                      <a:pt x="6" y="23"/>
                      <a:pt x="8" y="25"/>
                    </a:cubicBezTo>
                    <a:cubicBezTo>
                      <a:pt x="9" y="25"/>
                      <a:pt x="9" y="26"/>
                      <a:pt x="10" y="26"/>
                    </a:cubicBezTo>
                    <a:cubicBezTo>
                      <a:pt x="11" y="27"/>
                      <a:pt x="12" y="27"/>
                      <a:pt x="13" y="26"/>
                    </a:cubicBezTo>
                    <a:cubicBezTo>
                      <a:pt x="13" y="25"/>
                      <a:pt x="14" y="25"/>
                      <a:pt x="14" y="24"/>
                    </a:cubicBezTo>
                    <a:cubicBezTo>
                      <a:pt x="16" y="23"/>
                      <a:pt x="16" y="22"/>
                      <a:pt x="14" y="21"/>
                    </a:cubicBezTo>
                    <a:cubicBezTo>
                      <a:pt x="14" y="20"/>
                      <a:pt x="13" y="20"/>
                      <a:pt x="13" y="19"/>
                    </a:cubicBezTo>
                    <a:cubicBezTo>
                      <a:pt x="13" y="19"/>
                      <a:pt x="14" y="18"/>
                      <a:pt x="15" y="18"/>
                    </a:cubicBezTo>
                    <a:cubicBezTo>
                      <a:pt x="18" y="20"/>
                      <a:pt x="21" y="23"/>
                      <a:pt x="23" y="25"/>
                    </a:cubicBezTo>
                    <a:cubicBezTo>
                      <a:pt x="24" y="25"/>
                      <a:pt x="23" y="27"/>
                      <a:pt x="22" y="27"/>
                    </a:cubicBezTo>
                    <a:cubicBezTo>
                      <a:pt x="22" y="26"/>
                      <a:pt x="22" y="26"/>
                      <a:pt x="21" y="26"/>
                    </a:cubicBezTo>
                    <a:cubicBezTo>
                      <a:pt x="20" y="26"/>
                      <a:pt x="20" y="25"/>
                      <a:pt x="18" y="27"/>
                    </a:cubicBezTo>
                    <a:cubicBezTo>
                      <a:pt x="17" y="28"/>
                      <a:pt x="17" y="29"/>
                      <a:pt x="17" y="2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76" name="Freeform 257">
                <a:extLst>
                  <a:ext uri="{FF2B5EF4-FFF2-40B4-BE49-F238E27FC236}">
                    <a16:creationId xmlns:a16="http://schemas.microsoft.com/office/drawing/2014/main" id="{08805306-A10A-3039-1A1E-63D5B1F25B7E}"/>
                  </a:ext>
                </a:extLst>
              </p:cNvPr>
              <p:cNvSpPr>
                <a:spLocks/>
              </p:cNvSpPr>
              <p:nvPr/>
            </p:nvSpPr>
            <p:spPr bwMode="auto">
              <a:xfrm>
                <a:off x="18097" y="931"/>
                <a:ext cx="96" cy="96"/>
              </a:xfrm>
              <a:custGeom>
                <a:avLst/>
                <a:gdLst>
                  <a:gd name="T0" fmla="*/ 1782 w 32"/>
                  <a:gd name="T1" fmla="*/ 2592 h 32"/>
                  <a:gd name="T2" fmla="*/ 1620 w 32"/>
                  <a:gd name="T3" fmla="*/ 2511 h 32"/>
                  <a:gd name="T4" fmla="*/ 1701 w 32"/>
                  <a:gd name="T5" fmla="*/ 2430 h 32"/>
                  <a:gd name="T6" fmla="*/ 1377 w 32"/>
                  <a:gd name="T7" fmla="*/ 2025 h 32"/>
                  <a:gd name="T8" fmla="*/ 648 w 32"/>
                  <a:gd name="T9" fmla="*/ 1620 h 32"/>
                  <a:gd name="T10" fmla="*/ 243 w 32"/>
                  <a:gd name="T11" fmla="*/ 1620 h 32"/>
                  <a:gd name="T12" fmla="*/ 162 w 32"/>
                  <a:gd name="T13" fmla="*/ 1620 h 32"/>
                  <a:gd name="T14" fmla="*/ 0 w 32"/>
                  <a:gd name="T15" fmla="*/ 1539 h 32"/>
                  <a:gd name="T16" fmla="*/ 891 w 32"/>
                  <a:gd name="T17" fmla="*/ 0 h 32"/>
                  <a:gd name="T18" fmla="*/ 1377 w 32"/>
                  <a:gd name="T19" fmla="*/ 324 h 32"/>
                  <a:gd name="T20" fmla="*/ 1296 w 32"/>
                  <a:gd name="T21" fmla="*/ 486 h 32"/>
                  <a:gd name="T22" fmla="*/ 1134 w 32"/>
                  <a:gd name="T23" fmla="*/ 405 h 32"/>
                  <a:gd name="T24" fmla="*/ 810 w 32"/>
                  <a:gd name="T25" fmla="*/ 567 h 32"/>
                  <a:gd name="T26" fmla="*/ 567 w 32"/>
                  <a:gd name="T27" fmla="*/ 972 h 32"/>
                  <a:gd name="T28" fmla="*/ 567 w 32"/>
                  <a:gd name="T29" fmla="*/ 1134 h 32"/>
                  <a:gd name="T30" fmla="*/ 1134 w 32"/>
                  <a:gd name="T31" fmla="*/ 1377 h 32"/>
                  <a:gd name="T32" fmla="*/ 1458 w 32"/>
                  <a:gd name="T33" fmla="*/ 891 h 32"/>
                  <a:gd name="T34" fmla="*/ 1620 w 32"/>
                  <a:gd name="T35" fmla="*/ 972 h 32"/>
                  <a:gd name="T36" fmla="*/ 1296 w 32"/>
                  <a:gd name="T37" fmla="*/ 1539 h 32"/>
                  <a:gd name="T38" fmla="*/ 1620 w 32"/>
                  <a:gd name="T39" fmla="*/ 1701 h 32"/>
                  <a:gd name="T40" fmla="*/ 2106 w 32"/>
                  <a:gd name="T41" fmla="*/ 1620 h 32"/>
                  <a:gd name="T42" fmla="*/ 2187 w 32"/>
                  <a:gd name="T43" fmla="*/ 1458 h 32"/>
                  <a:gd name="T44" fmla="*/ 2106 w 32"/>
                  <a:gd name="T45" fmla="*/ 972 h 32"/>
                  <a:gd name="T46" fmla="*/ 2025 w 32"/>
                  <a:gd name="T47" fmla="*/ 891 h 32"/>
                  <a:gd name="T48" fmla="*/ 2187 w 32"/>
                  <a:gd name="T49" fmla="*/ 729 h 32"/>
                  <a:gd name="T50" fmla="*/ 2592 w 32"/>
                  <a:gd name="T51" fmla="*/ 1134 h 32"/>
                  <a:gd name="T52" fmla="*/ 1782 w 32"/>
                  <a:gd name="T53" fmla="*/ 2592 h 3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32" h="32">
                    <a:moveTo>
                      <a:pt x="22" y="32"/>
                    </a:moveTo>
                    <a:cubicBezTo>
                      <a:pt x="22" y="32"/>
                      <a:pt x="21" y="31"/>
                      <a:pt x="20" y="31"/>
                    </a:cubicBezTo>
                    <a:cubicBezTo>
                      <a:pt x="20" y="30"/>
                      <a:pt x="20" y="30"/>
                      <a:pt x="21" y="30"/>
                    </a:cubicBezTo>
                    <a:cubicBezTo>
                      <a:pt x="21" y="28"/>
                      <a:pt x="21" y="27"/>
                      <a:pt x="17" y="25"/>
                    </a:cubicBezTo>
                    <a:cubicBezTo>
                      <a:pt x="14" y="23"/>
                      <a:pt x="11" y="21"/>
                      <a:pt x="8" y="20"/>
                    </a:cubicBezTo>
                    <a:cubicBezTo>
                      <a:pt x="6" y="18"/>
                      <a:pt x="4" y="17"/>
                      <a:pt x="3" y="20"/>
                    </a:cubicBezTo>
                    <a:cubicBezTo>
                      <a:pt x="2" y="20"/>
                      <a:pt x="2" y="20"/>
                      <a:pt x="2" y="20"/>
                    </a:cubicBezTo>
                    <a:cubicBezTo>
                      <a:pt x="1" y="20"/>
                      <a:pt x="0" y="20"/>
                      <a:pt x="0" y="19"/>
                    </a:cubicBezTo>
                    <a:cubicBezTo>
                      <a:pt x="2" y="15"/>
                      <a:pt x="6" y="8"/>
                      <a:pt x="11" y="0"/>
                    </a:cubicBezTo>
                    <a:cubicBezTo>
                      <a:pt x="13" y="1"/>
                      <a:pt x="15" y="3"/>
                      <a:pt x="17" y="4"/>
                    </a:cubicBezTo>
                    <a:cubicBezTo>
                      <a:pt x="17" y="4"/>
                      <a:pt x="17" y="5"/>
                      <a:pt x="16" y="6"/>
                    </a:cubicBezTo>
                    <a:cubicBezTo>
                      <a:pt x="15" y="6"/>
                      <a:pt x="15" y="5"/>
                      <a:pt x="14" y="5"/>
                    </a:cubicBezTo>
                    <a:cubicBezTo>
                      <a:pt x="13" y="5"/>
                      <a:pt x="11" y="5"/>
                      <a:pt x="10" y="7"/>
                    </a:cubicBezTo>
                    <a:cubicBezTo>
                      <a:pt x="9" y="8"/>
                      <a:pt x="7" y="11"/>
                      <a:pt x="7" y="12"/>
                    </a:cubicBezTo>
                    <a:cubicBezTo>
                      <a:pt x="6" y="13"/>
                      <a:pt x="7" y="13"/>
                      <a:pt x="7" y="14"/>
                    </a:cubicBezTo>
                    <a:cubicBezTo>
                      <a:pt x="8" y="14"/>
                      <a:pt x="13" y="17"/>
                      <a:pt x="14" y="17"/>
                    </a:cubicBezTo>
                    <a:cubicBezTo>
                      <a:pt x="18" y="11"/>
                      <a:pt x="18" y="11"/>
                      <a:pt x="18" y="11"/>
                    </a:cubicBezTo>
                    <a:cubicBezTo>
                      <a:pt x="18" y="11"/>
                      <a:pt x="19" y="12"/>
                      <a:pt x="20" y="12"/>
                    </a:cubicBezTo>
                    <a:cubicBezTo>
                      <a:pt x="20" y="12"/>
                      <a:pt x="16" y="18"/>
                      <a:pt x="16" y="19"/>
                    </a:cubicBezTo>
                    <a:cubicBezTo>
                      <a:pt x="20" y="21"/>
                      <a:pt x="20" y="21"/>
                      <a:pt x="20" y="21"/>
                    </a:cubicBezTo>
                    <a:cubicBezTo>
                      <a:pt x="24" y="23"/>
                      <a:pt x="24" y="22"/>
                      <a:pt x="26" y="20"/>
                    </a:cubicBezTo>
                    <a:cubicBezTo>
                      <a:pt x="26" y="19"/>
                      <a:pt x="27" y="18"/>
                      <a:pt x="27" y="18"/>
                    </a:cubicBezTo>
                    <a:cubicBezTo>
                      <a:pt x="28" y="16"/>
                      <a:pt x="28" y="14"/>
                      <a:pt x="26" y="12"/>
                    </a:cubicBezTo>
                    <a:cubicBezTo>
                      <a:pt x="26" y="11"/>
                      <a:pt x="26" y="11"/>
                      <a:pt x="25" y="11"/>
                    </a:cubicBezTo>
                    <a:cubicBezTo>
                      <a:pt x="25" y="10"/>
                      <a:pt x="26" y="9"/>
                      <a:pt x="27" y="9"/>
                    </a:cubicBezTo>
                    <a:cubicBezTo>
                      <a:pt x="28" y="10"/>
                      <a:pt x="32" y="13"/>
                      <a:pt x="32" y="14"/>
                    </a:cubicBezTo>
                    <a:cubicBezTo>
                      <a:pt x="29" y="19"/>
                      <a:pt x="25" y="26"/>
                      <a:pt x="22" y="3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77" name="Freeform 258">
                <a:extLst>
                  <a:ext uri="{FF2B5EF4-FFF2-40B4-BE49-F238E27FC236}">
                    <a16:creationId xmlns:a16="http://schemas.microsoft.com/office/drawing/2014/main" id="{7D191FE8-BD84-C42F-9DA9-69C80F44066B}"/>
                  </a:ext>
                </a:extLst>
              </p:cNvPr>
              <p:cNvSpPr>
                <a:spLocks/>
              </p:cNvSpPr>
              <p:nvPr/>
            </p:nvSpPr>
            <p:spPr bwMode="auto">
              <a:xfrm>
                <a:off x="18780" y="1617"/>
                <a:ext cx="90" cy="96"/>
              </a:xfrm>
              <a:custGeom>
                <a:avLst/>
                <a:gdLst>
                  <a:gd name="T0" fmla="*/ 1458 w 30"/>
                  <a:gd name="T1" fmla="*/ 0 h 32"/>
                  <a:gd name="T2" fmla="*/ 1539 w 30"/>
                  <a:gd name="T3" fmla="*/ 81 h 32"/>
                  <a:gd name="T4" fmla="*/ 1458 w 30"/>
                  <a:gd name="T5" fmla="*/ 162 h 32"/>
                  <a:gd name="T6" fmla="*/ 1458 w 30"/>
                  <a:gd name="T7" fmla="*/ 648 h 32"/>
                  <a:gd name="T8" fmla="*/ 1944 w 30"/>
                  <a:gd name="T9" fmla="*/ 1377 h 32"/>
                  <a:gd name="T10" fmla="*/ 2268 w 30"/>
                  <a:gd name="T11" fmla="*/ 1620 h 32"/>
                  <a:gd name="T12" fmla="*/ 2349 w 30"/>
                  <a:gd name="T13" fmla="*/ 1620 h 32"/>
                  <a:gd name="T14" fmla="*/ 2430 w 30"/>
                  <a:gd name="T15" fmla="*/ 1782 h 32"/>
                  <a:gd name="T16" fmla="*/ 891 w 30"/>
                  <a:gd name="T17" fmla="*/ 2592 h 32"/>
                  <a:gd name="T18" fmla="*/ 648 w 30"/>
                  <a:gd name="T19" fmla="*/ 2187 h 32"/>
                  <a:gd name="T20" fmla="*/ 810 w 30"/>
                  <a:gd name="T21" fmla="*/ 2025 h 32"/>
                  <a:gd name="T22" fmla="*/ 891 w 30"/>
                  <a:gd name="T23" fmla="*/ 2187 h 32"/>
                  <a:gd name="T24" fmla="*/ 1215 w 30"/>
                  <a:gd name="T25" fmla="*/ 2268 h 32"/>
                  <a:gd name="T26" fmla="*/ 1701 w 30"/>
                  <a:gd name="T27" fmla="*/ 2025 h 32"/>
                  <a:gd name="T28" fmla="*/ 1701 w 30"/>
                  <a:gd name="T29" fmla="*/ 1863 h 32"/>
                  <a:gd name="T30" fmla="*/ 1377 w 30"/>
                  <a:gd name="T31" fmla="*/ 1296 h 32"/>
                  <a:gd name="T32" fmla="*/ 891 w 30"/>
                  <a:gd name="T33" fmla="*/ 1620 h 32"/>
                  <a:gd name="T34" fmla="*/ 810 w 30"/>
                  <a:gd name="T35" fmla="*/ 1458 h 32"/>
                  <a:gd name="T36" fmla="*/ 1296 w 30"/>
                  <a:gd name="T37" fmla="*/ 1134 h 32"/>
                  <a:gd name="T38" fmla="*/ 1134 w 30"/>
                  <a:gd name="T39" fmla="*/ 810 h 32"/>
                  <a:gd name="T40" fmla="*/ 648 w 30"/>
                  <a:gd name="T41" fmla="*/ 648 h 32"/>
                  <a:gd name="T42" fmla="*/ 486 w 30"/>
                  <a:gd name="T43" fmla="*/ 729 h 32"/>
                  <a:gd name="T44" fmla="*/ 324 w 30"/>
                  <a:gd name="T45" fmla="*/ 1134 h 32"/>
                  <a:gd name="T46" fmla="*/ 324 w 30"/>
                  <a:gd name="T47" fmla="*/ 1296 h 32"/>
                  <a:gd name="T48" fmla="*/ 162 w 30"/>
                  <a:gd name="T49" fmla="*/ 1377 h 32"/>
                  <a:gd name="T50" fmla="*/ 0 w 30"/>
                  <a:gd name="T51" fmla="*/ 810 h 32"/>
                  <a:gd name="T52" fmla="*/ 1458 w 30"/>
                  <a:gd name="T53" fmla="*/ 0 h 3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30" h="32">
                    <a:moveTo>
                      <a:pt x="18" y="0"/>
                    </a:moveTo>
                    <a:cubicBezTo>
                      <a:pt x="19" y="1"/>
                      <a:pt x="19" y="1"/>
                      <a:pt x="19" y="1"/>
                    </a:cubicBezTo>
                    <a:cubicBezTo>
                      <a:pt x="18" y="2"/>
                      <a:pt x="18" y="2"/>
                      <a:pt x="18" y="2"/>
                    </a:cubicBezTo>
                    <a:cubicBezTo>
                      <a:pt x="16" y="3"/>
                      <a:pt x="16" y="4"/>
                      <a:pt x="18" y="8"/>
                    </a:cubicBezTo>
                    <a:cubicBezTo>
                      <a:pt x="20" y="11"/>
                      <a:pt x="22" y="15"/>
                      <a:pt x="24" y="17"/>
                    </a:cubicBezTo>
                    <a:cubicBezTo>
                      <a:pt x="25" y="20"/>
                      <a:pt x="26" y="21"/>
                      <a:pt x="28" y="20"/>
                    </a:cubicBezTo>
                    <a:cubicBezTo>
                      <a:pt x="29" y="20"/>
                      <a:pt x="29" y="20"/>
                      <a:pt x="29" y="20"/>
                    </a:cubicBezTo>
                    <a:cubicBezTo>
                      <a:pt x="30" y="20"/>
                      <a:pt x="30" y="21"/>
                      <a:pt x="30" y="22"/>
                    </a:cubicBezTo>
                    <a:cubicBezTo>
                      <a:pt x="26" y="24"/>
                      <a:pt x="19" y="29"/>
                      <a:pt x="11" y="32"/>
                    </a:cubicBezTo>
                    <a:cubicBezTo>
                      <a:pt x="10" y="31"/>
                      <a:pt x="9" y="28"/>
                      <a:pt x="8" y="27"/>
                    </a:cubicBezTo>
                    <a:cubicBezTo>
                      <a:pt x="8" y="26"/>
                      <a:pt x="9" y="25"/>
                      <a:pt x="10" y="25"/>
                    </a:cubicBezTo>
                    <a:cubicBezTo>
                      <a:pt x="10" y="26"/>
                      <a:pt x="11" y="26"/>
                      <a:pt x="11" y="27"/>
                    </a:cubicBezTo>
                    <a:cubicBezTo>
                      <a:pt x="12" y="28"/>
                      <a:pt x="13" y="28"/>
                      <a:pt x="15" y="28"/>
                    </a:cubicBezTo>
                    <a:cubicBezTo>
                      <a:pt x="17" y="27"/>
                      <a:pt x="20" y="25"/>
                      <a:pt x="21" y="25"/>
                    </a:cubicBezTo>
                    <a:cubicBezTo>
                      <a:pt x="22" y="24"/>
                      <a:pt x="21" y="24"/>
                      <a:pt x="21" y="23"/>
                    </a:cubicBezTo>
                    <a:cubicBezTo>
                      <a:pt x="21" y="22"/>
                      <a:pt x="18" y="17"/>
                      <a:pt x="17" y="16"/>
                    </a:cubicBezTo>
                    <a:cubicBezTo>
                      <a:pt x="11" y="20"/>
                      <a:pt x="11" y="20"/>
                      <a:pt x="11" y="20"/>
                    </a:cubicBezTo>
                    <a:cubicBezTo>
                      <a:pt x="10" y="19"/>
                      <a:pt x="10" y="19"/>
                      <a:pt x="10" y="18"/>
                    </a:cubicBezTo>
                    <a:cubicBezTo>
                      <a:pt x="16" y="14"/>
                      <a:pt x="16" y="14"/>
                      <a:pt x="16" y="14"/>
                    </a:cubicBezTo>
                    <a:cubicBezTo>
                      <a:pt x="14" y="10"/>
                      <a:pt x="14" y="10"/>
                      <a:pt x="14" y="10"/>
                    </a:cubicBezTo>
                    <a:cubicBezTo>
                      <a:pt x="12" y="6"/>
                      <a:pt x="11" y="7"/>
                      <a:pt x="8" y="8"/>
                    </a:cubicBezTo>
                    <a:cubicBezTo>
                      <a:pt x="7" y="9"/>
                      <a:pt x="7" y="9"/>
                      <a:pt x="6" y="9"/>
                    </a:cubicBezTo>
                    <a:cubicBezTo>
                      <a:pt x="4" y="11"/>
                      <a:pt x="4" y="12"/>
                      <a:pt x="4" y="14"/>
                    </a:cubicBezTo>
                    <a:cubicBezTo>
                      <a:pt x="4" y="15"/>
                      <a:pt x="4" y="16"/>
                      <a:pt x="4" y="16"/>
                    </a:cubicBezTo>
                    <a:cubicBezTo>
                      <a:pt x="4" y="17"/>
                      <a:pt x="3" y="17"/>
                      <a:pt x="2" y="17"/>
                    </a:cubicBezTo>
                    <a:cubicBezTo>
                      <a:pt x="1" y="16"/>
                      <a:pt x="0" y="12"/>
                      <a:pt x="0" y="10"/>
                    </a:cubicBezTo>
                    <a:cubicBezTo>
                      <a:pt x="5" y="7"/>
                      <a:pt x="11" y="4"/>
                      <a:pt x="1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78" name="Freeform 259">
                <a:extLst>
                  <a:ext uri="{FF2B5EF4-FFF2-40B4-BE49-F238E27FC236}">
                    <a16:creationId xmlns:a16="http://schemas.microsoft.com/office/drawing/2014/main" id="{287E2C1B-E382-36C0-5F45-77F2A2E93F4D}"/>
                  </a:ext>
                </a:extLst>
              </p:cNvPr>
              <p:cNvSpPr>
                <a:spLocks/>
              </p:cNvSpPr>
              <p:nvPr/>
            </p:nvSpPr>
            <p:spPr bwMode="auto">
              <a:xfrm>
                <a:off x="19022" y="1066"/>
                <a:ext cx="90" cy="90"/>
              </a:xfrm>
              <a:custGeom>
                <a:avLst/>
                <a:gdLst>
                  <a:gd name="T0" fmla="*/ 567 w 30"/>
                  <a:gd name="T1" fmla="*/ 1620 h 30"/>
                  <a:gd name="T2" fmla="*/ 1620 w 30"/>
                  <a:gd name="T3" fmla="*/ 891 h 30"/>
                  <a:gd name="T4" fmla="*/ 1944 w 30"/>
                  <a:gd name="T5" fmla="*/ 891 h 30"/>
                  <a:gd name="T6" fmla="*/ 1944 w 30"/>
                  <a:gd name="T7" fmla="*/ 972 h 30"/>
                  <a:gd name="T8" fmla="*/ 2106 w 30"/>
                  <a:gd name="T9" fmla="*/ 972 h 30"/>
                  <a:gd name="T10" fmla="*/ 1863 w 30"/>
                  <a:gd name="T11" fmla="*/ 0 h 30"/>
                  <a:gd name="T12" fmla="*/ 1701 w 30"/>
                  <a:gd name="T13" fmla="*/ 81 h 30"/>
                  <a:gd name="T14" fmla="*/ 1701 w 30"/>
                  <a:gd name="T15" fmla="*/ 162 h 30"/>
                  <a:gd name="T16" fmla="*/ 1458 w 30"/>
                  <a:gd name="T17" fmla="*/ 567 h 30"/>
                  <a:gd name="T18" fmla="*/ 81 w 30"/>
                  <a:gd name="T19" fmla="*/ 1458 h 30"/>
                  <a:gd name="T20" fmla="*/ 81 w 30"/>
                  <a:gd name="T21" fmla="*/ 1539 h 30"/>
                  <a:gd name="T22" fmla="*/ 243 w 30"/>
                  <a:gd name="T23" fmla="*/ 1782 h 30"/>
                  <a:gd name="T24" fmla="*/ 1863 w 30"/>
                  <a:gd name="T25" fmla="*/ 2025 h 30"/>
                  <a:gd name="T26" fmla="*/ 2187 w 30"/>
                  <a:gd name="T27" fmla="*/ 2268 h 30"/>
                  <a:gd name="T28" fmla="*/ 2187 w 30"/>
                  <a:gd name="T29" fmla="*/ 2349 h 30"/>
                  <a:gd name="T30" fmla="*/ 2430 w 30"/>
                  <a:gd name="T31" fmla="*/ 2349 h 30"/>
                  <a:gd name="T32" fmla="*/ 2268 w 30"/>
                  <a:gd name="T33" fmla="*/ 1539 h 30"/>
                  <a:gd name="T34" fmla="*/ 2106 w 30"/>
                  <a:gd name="T35" fmla="*/ 1539 h 30"/>
                  <a:gd name="T36" fmla="*/ 2106 w 30"/>
                  <a:gd name="T37" fmla="*/ 1620 h 30"/>
                  <a:gd name="T38" fmla="*/ 1863 w 30"/>
                  <a:gd name="T39" fmla="*/ 1782 h 30"/>
                  <a:gd name="T40" fmla="*/ 567 w 30"/>
                  <a:gd name="T41" fmla="*/ 1620 h 3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30" h="30">
                    <a:moveTo>
                      <a:pt x="7" y="20"/>
                    </a:moveTo>
                    <a:cubicBezTo>
                      <a:pt x="14" y="15"/>
                      <a:pt x="15" y="15"/>
                      <a:pt x="20" y="11"/>
                    </a:cubicBezTo>
                    <a:cubicBezTo>
                      <a:pt x="22" y="10"/>
                      <a:pt x="23" y="10"/>
                      <a:pt x="24" y="11"/>
                    </a:cubicBezTo>
                    <a:cubicBezTo>
                      <a:pt x="24" y="12"/>
                      <a:pt x="24" y="12"/>
                      <a:pt x="24" y="12"/>
                    </a:cubicBezTo>
                    <a:cubicBezTo>
                      <a:pt x="25" y="13"/>
                      <a:pt x="26" y="12"/>
                      <a:pt x="26" y="12"/>
                    </a:cubicBezTo>
                    <a:cubicBezTo>
                      <a:pt x="25" y="8"/>
                      <a:pt x="24" y="4"/>
                      <a:pt x="23" y="0"/>
                    </a:cubicBezTo>
                    <a:cubicBezTo>
                      <a:pt x="22" y="0"/>
                      <a:pt x="21" y="0"/>
                      <a:pt x="21" y="1"/>
                    </a:cubicBezTo>
                    <a:cubicBezTo>
                      <a:pt x="21" y="2"/>
                      <a:pt x="21" y="2"/>
                      <a:pt x="21" y="2"/>
                    </a:cubicBezTo>
                    <a:cubicBezTo>
                      <a:pt x="21" y="4"/>
                      <a:pt x="21" y="5"/>
                      <a:pt x="18" y="7"/>
                    </a:cubicBezTo>
                    <a:cubicBezTo>
                      <a:pt x="17" y="8"/>
                      <a:pt x="1" y="18"/>
                      <a:pt x="1" y="18"/>
                    </a:cubicBezTo>
                    <a:cubicBezTo>
                      <a:pt x="0" y="18"/>
                      <a:pt x="0" y="18"/>
                      <a:pt x="1" y="19"/>
                    </a:cubicBezTo>
                    <a:cubicBezTo>
                      <a:pt x="1" y="19"/>
                      <a:pt x="2" y="21"/>
                      <a:pt x="3" y="22"/>
                    </a:cubicBezTo>
                    <a:cubicBezTo>
                      <a:pt x="9" y="23"/>
                      <a:pt x="19" y="25"/>
                      <a:pt x="23" y="25"/>
                    </a:cubicBezTo>
                    <a:cubicBezTo>
                      <a:pt x="26" y="26"/>
                      <a:pt x="27" y="27"/>
                      <a:pt x="27" y="28"/>
                    </a:cubicBezTo>
                    <a:cubicBezTo>
                      <a:pt x="27" y="29"/>
                      <a:pt x="27" y="29"/>
                      <a:pt x="27" y="29"/>
                    </a:cubicBezTo>
                    <a:cubicBezTo>
                      <a:pt x="28" y="30"/>
                      <a:pt x="29" y="30"/>
                      <a:pt x="30" y="29"/>
                    </a:cubicBezTo>
                    <a:cubicBezTo>
                      <a:pt x="29" y="26"/>
                      <a:pt x="28" y="22"/>
                      <a:pt x="28" y="19"/>
                    </a:cubicBezTo>
                    <a:cubicBezTo>
                      <a:pt x="27" y="19"/>
                      <a:pt x="26" y="19"/>
                      <a:pt x="26" y="19"/>
                    </a:cubicBezTo>
                    <a:cubicBezTo>
                      <a:pt x="26" y="20"/>
                      <a:pt x="26" y="20"/>
                      <a:pt x="26" y="20"/>
                    </a:cubicBezTo>
                    <a:cubicBezTo>
                      <a:pt x="26" y="22"/>
                      <a:pt x="26" y="23"/>
                      <a:pt x="23" y="22"/>
                    </a:cubicBezTo>
                    <a:cubicBezTo>
                      <a:pt x="18" y="22"/>
                      <a:pt x="12" y="21"/>
                      <a:pt x="7" y="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79" name="Freeform 260">
                <a:extLst>
                  <a:ext uri="{FF2B5EF4-FFF2-40B4-BE49-F238E27FC236}">
                    <a16:creationId xmlns:a16="http://schemas.microsoft.com/office/drawing/2014/main" id="{28B1218F-EE3D-6026-C02A-5DD5FFBEAA78}"/>
                  </a:ext>
                </a:extLst>
              </p:cNvPr>
              <p:cNvSpPr>
                <a:spLocks/>
              </p:cNvSpPr>
              <p:nvPr/>
            </p:nvSpPr>
            <p:spPr bwMode="auto">
              <a:xfrm>
                <a:off x="19019" y="1341"/>
                <a:ext cx="84" cy="90"/>
              </a:xfrm>
              <a:custGeom>
                <a:avLst/>
                <a:gdLst>
                  <a:gd name="T0" fmla="*/ 324 w 28"/>
                  <a:gd name="T1" fmla="*/ 810 h 30"/>
                  <a:gd name="T2" fmla="*/ 1620 w 28"/>
                  <a:gd name="T3" fmla="*/ 729 h 30"/>
                  <a:gd name="T4" fmla="*/ 1944 w 28"/>
                  <a:gd name="T5" fmla="*/ 891 h 30"/>
                  <a:gd name="T6" fmla="*/ 1863 w 28"/>
                  <a:gd name="T7" fmla="*/ 972 h 30"/>
                  <a:gd name="T8" fmla="*/ 2025 w 28"/>
                  <a:gd name="T9" fmla="*/ 1053 h 30"/>
                  <a:gd name="T10" fmla="*/ 2268 w 28"/>
                  <a:gd name="T11" fmla="*/ 81 h 30"/>
                  <a:gd name="T12" fmla="*/ 2106 w 28"/>
                  <a:gd name="T13" fmla="*/ 0 h 30"/>
                  <a:gd name="T14" fmla="*/ 2106 w 28"/>
                  <a:gd name="T15" fmla="*/ 162 h 30"/>
                  <a:gd name="T16" fmla="*/ 1701 w 28"/>
                  <a:gd name="T17" fmla="*/ 324 h 30"/>
                  <a:gd name="T18" fmla="*/ 0 w 28"/>
                  <a:gd name="T19" fmla="*/ 405 h 30"/>
                  <a:gd name="T20" fmla="*/ 0 w 28"/>
                  <a:gd name="T21" fmla="*/ 486 h 30"/>
                  <a:gd name="T22" fmla="*/ 0 w 28"/>
                  <a:gd name="T23" fmla="*/ 810 h 30"/>
                  <a:gd name="T24" fmla="*/ 1215 w 28"/>
                  <a:gd name="T25" fmla="*/ 1863 h 30"/>
                  <a:gd name="T26" fmla="*/ 1458 w 28"/>
                  <a:gd name="T27" fmla="*/ 2187 h 30"/>
                  <a:gd name="T28" fmla="*/ 1458 w 28"/>
                  <a:gd name="T29" fmla="*/ 2268 h 30"/>
                  <a:gd name="T30" fmla="*/ 1620 w 28"/>
                  <a:gd name="T31" fmla="*/ 2349 h 30"/>
                  <a:gd name="T32" fmla="*/ 1863 w 28"/>
                  <a:gd name="T33" fmla="*/ 1620 h 30"/>
                  <a:gd name="T34" fmla="*/ 1701 w 28"/>
                  <a:gd name="T35" fmla="*/ 1539 h 30"/>
                  <a:gd name="T36" fmla="*/ 1701 w 28"/>
                  <a:gd name="T37" fmla="*/ 1620 h 30"/>
                  <a:gd name="T38" fmla="*/ 1377 w 28"/>
                  <a:gd name="T39" fmla="*/ 1620 h 30"/>
                  <a:gd name="T40" fmla="*/ 324 w 28"/>
                  <a:gd name="T41" fmla="*/ 810 h 3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 h="30">
                    <a:moveTo>
                      <a:pt x="4" y="10"/>
                    </a:moveTo>
                    <a:cubicBezTo>
                      <a:pt x="13" y="9"/>
                      <a:pt x="14" y="9"/>
                      <a:pt x="20" y="9"/>
                    </a:cubicBezTo>
                    <a:cubicBezTo>
                      <a:pt x="23" y="9"/>
                      <a:pt x="24" y="9"/>
                      <a:pt x="24" y="11"/>
                    </a:cubicBezTo>
                    <a:cubicBezTo>
                      <a:pt x="23" y="12"/>
                      <a:pt x="23" y="12"/>
                      <a:pt x="23" y="12"/>
                    </a:cubicBezTo>
                    <a:cubicBezTo>
                      <a:pt x="24" y="13"/>
                      <a:pt x="25" y="13"/>
                      <a:pt x="25" y="13"/>
                    </a:cubicBezTo>
                    <a:cubicBezTo>
                      <a:pt x="26" y="9"/>
                      <a:pt x="27" y="5"/>
                      <a:pt x="28" y="1"/>
                    </a:cubicBezTo>
                    <a:cubicBezTo>
                      <a:pt x="28" y="0"/>
                      <a:pt x="27" y="0"/>
                      <a:pt x="26" y="0"/>
                    </a:cubicBezTo>
                    <a:cubicBezTo>
                      <a:pt x="26" y="1"/>
                      <a:pt x="26" y="1"/>
                      <a:pt x="26" y="2"/>
                    </a:cubicBezTo>
                    <a:cubicBezTo>
                      <a:pt x="25" y="4"/>
                      <a:pt x="24" y="4"/>
                      <a:pt x="21" y="4"/>
                    </a:cubicBezTo>
                    <a:cubicBezTo>
                      <a:pt x="19" y="4"/>
                      <a:pt x="1" y="5"/>
                      <a:pt x="0" y="5"/>
                    </a:cubicBezTo>
                    <a:cubicBezTo>
                      <a:pt x="0" y="6"/>
                      <a:pt x="0" y="6"/>
                      <a:pt x="0" y="6"/>
                    </a:cubicBezTo>
                    <a:cubicBezTo>
                      <a:pt x="0" y="6"/>
                      <a:pt x="0" y="9"/>
                      <a:pt x="0" y="10"/>
                    </a:cubicBezTo>
                    <a:cubicBezTo>
                      <a:pt x="5" y="14"/>
                      <a:pt x="13" y="20"/>
                      <a:pt x="15" y="23"/>
                    </a:cubicBezTo>
                    <a:cubicBezTo>
                      <a:pt x="18" y="25"/>
                      <a:pt x="19" y="26"/>
                      <a:pt x="18" y="27"/>
                    </a:cubicBezTo>
                    <a:cubicBezTo>
                      <a:pt x="18" y="28"/>
                      <a:pt x="18" y="28"/>
                      <a:pt x="18" y="28"/>
                    </a:cubicBezTo>
                    <a:cubicBezTo>
                      <a:pt x="18" y="29"/>
                      <a:pt x="19" y="30"/>
                      <a:pt x="20" y="29"/>
                    </a:cubicBezTo>
                    <a:cubicBezTo>
                      <a:pt x="21" y="26"/>
                      <a:pt x="22" y="22"/>
                      <a:pt x="23" y="20"/>
                    </a:cubicBezTo>
                    <a:cubicBezTo>
                      <a:pt x="23" y="19"/>
                      <a:pt x="22" y="19"/>
                      <a:pt x="21" y="19"/>
                    </a:cubicBezTo>
                    <a:cubicBezTo>
                      <a:pt x="21" y="20"/>
                      <a:pt x="21" y="20"/>
                      <a:pt x="21" y="20"/>
                    </a:cubicBezTo>
                    <a:cubicBezTo>
                      <a:pt x="20" y="21"/>
                      <a:pt x="20" y="22"/>
                      <a:pt x="17" y="20"/>
                    </a:cubicBezTo>
                    <a:cubicBezTo>
                      <a:pt x="13" y="17"/>
                      <a:pt x="8" y="13"/>
                      <a:pt x="4"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80" name="Freeform 261">
                <a:extLst>
                  <a:ext uri="{FF2B5EF4-FFF2-40B4-BE49-F238E27FC236}">
                    <a16:creationId xmlns:a16="http://schemas.microsoft.com/office/drawing/2014/main" id="{4D28DBBF-484E-D96E-399C-60B2BCD84CC6}"/>
                  </a:ext>
                </a:extLst>
              </p:cNvPr>
              <p:cNvSpPr>
                <a:spLocks/>
              </p:cNvSpPr>
              <p:nvPr/>
            </p:nvSpPr>
            <p:spPr bwMode="auto">
              <a:xfrm>
                <a:off x="18873" y="1575"/>
                <a:ext cx="86" cy="93"/>
              </a:xfrm>
              <a:custGeom>
                <a:avLst/>
                <a:gdLst>
                  <a:gd name="T0" fmla="*/ 317 w 29"/>
                  <a:gd name="T1" fmla="*/ 486 h 31"/>
                  <a:gd name="T2" fmla="*/ 1382 w 29"/>
                  <a:gd name="T3" fmla="*/ 1134 h 31"/>
                  <a:gd name="T4" fmla="*/ 1539 w 29"/>
                  <a:gd name="T5" fmla="*/ 1377 h 31"/>
                  <a:gd name="T6" fmla="*/ 1459 w 29"/>
                  <a:gd name="T7" fmla="*/ 1458 h 31"/>
                  <a:gd name="T8" fmla="*/ 1539 w 29"/>
                  <a:gd name="T9" fmla="*/ 1620 h 31"/>
                  <a:gd name="T10" fmla="*/ 2242 w 29"/>
                  <a:gd name="T11" fmla="*/ 891 h 31"/>
                  <a:gd name="T12" fmla="*/ 2165 w 29"/>
                  <a:gd name="T13" fmla="*/ 810 h 31"/>
                  <a:gd name="T14" fmla="*/ 2005 w 29"/>
                  <a:gd name="T15" fmla="*/ 891 h 31"/>
                  <a:gd name="T16" fmla="*/ 1619 w 29"/>
                  <a:gd name="T17" fmla="*/ 810 h 31"/>
                  <a:gd name="T18" fmla="*/ 237 w 29"/>
                  <a:gd name="T19" fmla="*/ 0 h 31"/>
                  <a:gd name="T20" fmla="*/ 157 w 29"/>
                  <a:gd name="T21" fmla="*/ 0 h 31"/>
                  <a:gd name="T22" fmla="*/ 0 w 29"/>
                  <a:gd name="T23" fmla="*/ 324 h 31"/>
                  <a:gd name="T24" fmla="*/ 546 w 29"/>
                  <a:gd name="T25" fmla="*/ 1863 h 31"/>
                  <a:gd name="T26" fmla="*/ 466 w 29"/>
                  <a:gd name="T27" fmla="*/ 2268 h 31"/>
                  <a:gd name="T28" fmla="*/ 386 w 29"/>
                  <a:gd name="T29" fmla="*/ 2349 h 31"/>
                  <a:gd name="T30" fmla="*/ 546 w 29"/>
                  <a:gd name="T31" fmla="*/ 2511 h 31"/>
                  <a:gd name="T32" fmla="*/ 1100 w 29"/>
                  <a:gd name="T33" fmla="*/ 2025 h 31"/>
                  <a:gd name="T34" fmla="*/ 1020 w 29"/>
                  <a:gd name="T35" fmla="*/ 1863 h 31"/>
                  <a:gd name="T36" fmla="*/ 940 w 29"/>
                  <a:gd name="T37" fmla="*/ 1944 h 31"/>
                  <a:gd name="T38" fmla="*/ 703 w 29"/>
                  <a:gd name="T39" fmla="*/ 1782 h 31"/>
                  <a:gd name="T40" fmla="*/ 317 w 29"/>
                  <a:gd name="T41" fmla="*/ 486 h 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9" h="31">
                    <a:moveTo>
                      <a:pt x="4" y="6"/>
                    </a:moveTo>
                    <a:cubicBezTo>
                      <a:pt x="11" y="10"/>
                      <a:pt x="12" y="11"/>
                      <a:pt x="18" y="14"/>
                    </a:cubicBezTo>
                    <a:cubicBezTo>
                      <a:pt x="20" y="15"/>
                      <a:pt x="21" y="16"/>
                      <a:pt x="20" y="17"/>
                    </a:cubicBezTo>
                    <a:cubicBezTo>
                      <a:pt x="19" y="18"/>
                      <a:pt x="19" y="18"/>
                      <a:pt x="19" y="18"/>
                    </a:cubicBezTo>
                    <a:cubicBezTo>
                      <a:pt x="19" y="19"/>
                      <a:pt x="20" y="20"/>
                      <a:pt x="20" y="20"/>
                    </a:cubicBezTo>
                    <a:cubicBezTo>
                      <a:pt x="23" y="17"/>
                      <a:pt x="26" y="14"/>
                      <a:pt x="29" y="11"/>
                    </a:cubicBezTo>
                    <a:cubicBezTo>
                      <a:pt x="28" y="10"/>
                      <a:pt x="28" y="10"/>
                      <a:pt x="28" y="10"/>
                    </a:cubicBezTo>
                    <a:cubicBezTo>
                      <a:pt x="27" y="10"/>
                      <a:pt x="27" y="11"/>
                      <a:pt x="26" y="11"/>
                    </a:cubicBezTo>
                    <a:cubicBezTo>
                      <a:pt x="25" y="12"/>
                      <a:pt x="24" y="12"/>
                      <a:pt x="21" y="10"/>
                    </a:cubicBezTo>
                    <a:cubicBezTo>
                      <a:pt x="20" y="9"/>
                      <a:pt x="3" y="0"/>
                      <a:pt x="3" y="0"/>
                    </a:cubicBezTo>
                    <a:cubicBezTo>
                      <a:pt x="2" y="0"/>
                      <a:pt x="2" y="0"/>
                      <a:pt x="2" y="0"/>
                    </a:cubicBezTo>
                    <a:cubicBezTo>
                      <a:pt x="2" y="0"/>
                      <a:pt x="1" y="3"/>
                      <a:pt x="0" y="4"/>
                    </a:cubicBezTo>
                    <a:cubicBezTo>
                      <a:pt x="2" y="10"/>
                      <a:pt x="5" y="19"/>
                      <a:pt x="7" y="23"/>
                    </a:cubicBezTo>
                    <a:cubicBezTo>
                      <a:pt x="8" y="26"/>
                      <a:pt x="7" y="27"/>
                      <a:pt x="6" y="28"/>
                    </a:cubicBezTo>
                    <a:cubicBezTo>
                      <a:pt x="6" y="28"/>
                      <a:pt x="6" y="29"/>
                      <a:pt x="5" y="29"/>
                    </a:cubicBezTo>
                    <a:cubicBezTo>
                      <a:pt x="5" y="30"/>
                      <a:pt x="6" y="31"/>
                      <a:pt x="7" y="31"/>
                    </a:cubicBezTo>
                    <a:cubicBezTo>
                      <a:pt x="9" y="29"/>
                      <a:pt x="12" y="26"/>
                      <a:pt x="14" y="25"/>
                    </a:cubicBezTo>
                    <a:cubicBezTo>
                      <a:pt x="15" y="24"/>
                      <a:pt x="14" y="23"/>
                      <a:pt x="13" y="23"/>
                    </a:cubicBezTo>
                    <a:cubicBezTo>
                      <a:pt x="13" y="23"/>
                      <a:pt x="13" y="23"/>
                      <a:pt x="12" y="24"/>
                    </a:cubicBezTo>
                    <a:cubicBezTo>
                      <a:pt x="11" y="24"/>
                      <a:pt x="10" y="25"/>
                      <a:pt x="9" y="22"/>
                    </a:cubicBezTo>
                    <a:cubicBezTo>
                      <a:pt x="8" y="17"/>
                      <a:pt x="6" y="11"/>
                      <a:pt x="4"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81" name="Freeform 262">
                <a:extLst>
                  <a:ext uri="{FF2B5EF4-FFF2-40B4-BE49-F238E27FC236}">
                    <a16:creationId xmlns:a16="http://schemas.microsoft.com/office/drawing/2014/main" id="{CEDFB25E-200D-DB16-E57B-6F6006CB5236}"/>
                  </a:ext>
                </a:extLst>
              </p:cNvPr>
              <p:cNvSpPr>
                <a:spLocks/>
              </p:cNvSpPr>
              <p:nvPr/>
            </p:nvSpPr>
            <p:spPr bwMode="auto">
              <a:xfrm>
                <a:off x="18675" y="1659"/>
                <a:ext cx="105" cy="87"/>
              </a:xfrm>
              <a:custGeom>
                <a:avLst/>
                <a:gdLst>
                  <a:gd name="T0" fmla="*/ 2106 w 35"/>
                  <a:gd name="T1" fmla="*/ 1944 h 29"/>
                  <a:gd name="T2" fmla="*/ 1701 w 35"/>
                  <a:gd name="T3" fmla="*/ 729 h 29"/>
                  <a:gd name="T4" fmla="*/ 1377 w 35"/>
                  <a:gd name="T5" fmla="*/ 405 h 29"/>
                  <a:gd name="T6" fmla="*/ 1296 w 35"/>
                  <a:gd name="T7" fmla="*/ 486 h 29"/>
                  <a:gd name="T8" fmla="*/ 1215 w 35"/>
                  <a:gd name="T9" fmla="*/ 324 h 29"/>
                  <a:gd name="T10" fmla="*/ 2106 w 35"/>
                  <a:gd name="T11" fmla="*/ 0 h 29"/>
                  <a:gd name="T12" fmla="*/ 2187 w 35"/>
                  <a:gd name="T13" fmla="*/ 162 h 29"/>
                  <a:gd name="T14" fmla="*/ 2106 w 35"/>
                  <a:gd name="T15" fmla="*/ 162 h 29"/>
                  <a:gd name="T16" fmla="*/ 2025 w 35"/>
                  <a:gd name="T17" fmla="*/ 648 h 29"/>
                  <a:gd name="T18" fmla="*/ 2349 w 35"/>
                  <a:gd name="T19" fmla="*/ 1458 h 29"/>
                  <a:gd name="T20" fmla="*/ 2673 w 35"/>
                  <a:gd name="T21" fmla="*/ 1782 h 29"/>
                  <a:gd name="T22" fmla="*/ 2754 w 35"/>
                  <a:gd name="T23" fmla="*/ 1701 h 29"/>
                  <a:gd name="T24" fmla="*/ 2835 w 35"/>
                  <a:gd name="T25" fmla="*/ 1863 h 29"/>
                  <a:gd name="T26" fmla="*/ 1944 w 35"/>
                  <a:gd name="T27" fmla="*/ 2187 h 29"/>
                  <a:gd name="T28" fmla="*/ 1620 w 35"/>
                  <a:gd name="T29" fmla="*/ 2268 h 29"/>
                  <a:gd name="T30" fmla="*/ 891 w 35"/>
                  <a:gd name="T31" fmla="*/ 1944 h 29"/>
                  <a:gd name="T32" fmla="*/ 1134 w 35"/>
                  <a:gd name="T33" fmla="*/ 1296 h 29"/>
                  <a:gd name="T34" fmla="*/ 567 w 35"/>
                  <a:gd name="T35" fmla="*/ 891 h 29"/>
                  <a:gd name="T36" fmla="*/ 162 w 35"/>
                  <a:gd name="T37" fmla="*/ 729 h 29"/>
                  <a:gd name="T38" fmla="*/ 81 w 35"/>
                  <a:gd name="T39" fmla="*/ 810 h 29"/>
                  <a:gd name="T40" fmla="*/ 0 w 35"/>
                  <a:gd name="T41" fmla="*/ 648 h 29"/>
                  <a:gd name="T42" fmla="*/ 567 w 35"/>
                  <a:gd name="T43" fmla="*/ 486 h 29"/>
                  <a:gd name="T44" fmla="*/ 1620 w 35"/>
                  <a:gd name="T45" fmla="*/ 1134 h 29"/>
                  <a:gd name="T46" fmla="*/ 1539 w 35"/>
                  <a:gd name="T47" fmla="*/ 1215 h 29"/>
                  <a:gd name="T48" fmla="*/ 1296 w 35"/>
                  <a:gd name="T49" fmla="*/ 1458 h 29"/>
                  <a:gd name="T50" fmla="*/ 1296 w 35"/>
                  <a:gd name="T51" fmla="*/ 1782 h 29"/>
                  <a:gd name="T52" fmla="*/ 1539 w 35"/>
                  <a:gd name="T53" fmla="*/ 2025 h 29"/>
                  <a:gd name="T54" fmla="*/ 1863 w 35"/>
                  <a:gd name="T55" fmla="*/ 2025 h 29"/>
                  <a:gd name="T56" fmla="*/ 2025 w 35"/>
                  <a:gd name="T57" fmla="*/ 1944 h 29"/>
                  <a:gd name="T58" fmla="*/ 2106 w 35"/>
                  <a:gd name="T59" fmla="*/ 1944 h 2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35" h="29">
                    <a:moveTo>
                      <a:pt x="26" y="24"/>
                    </a:moveTo>
                    <a:cubicBezTo>
                      <a:pt x="25" y="19"/>
                      <a:pt x="22" y="11"/>
                      <a:pt x="21" y="9"/>
                    </a:cubicBezTo>
                    <a:cubicBezTo>
                      <a:pt x="20" y="6"/>
                      <a:pt x="19" y="5"/>
                      <a:pt x="17" y="5"/>
                    </a:cubicBezTo>
                    <a:cubicBezTo>
                      <a:pt x="16" y="6"/>
                      <a:pt x="16" y="6"/>
                      <a:pt x="16" y="6"/>
                    </a:cubicBezTo>
                    <a:cubicBezTo>
                      <a:pt x="15" y="5"/>
                      <a:pt x="15" y="4"/>
                      <a:pt x="15" y="4"/>
                    </a:cubicBezTo>
                    <a:cubicBezTo>
                      <a:pt x="19" y="2"/>
                      <a:pt x="23" y="1"/>
                      <a:pt x="26" y="0"/>
                    </a:cubicBezTo>
                    <a:cubicBezTo>
                      <a:pt x="27" y="0"/>
                      <a:pt x="27" y="1"/>
                      <a:pt x="27" y="2"/>
                    </a:cubicBezTo>
                    <a:cubicBezTo>
                      <a:pt x="26" y="2"/>
                      <a:pt x="26" y="2"/>
                      <a:pt x="26" y="2"/>
                    </a:cubicBezTo>
                    <a:cubicBezTo>
                      <a:pt x="24" y="3"/>
                      <a:pt x="24" y="4"/>
                      <a:pt x="25" y="8"/>
                    </a:cubicBezTo>
                    <a:cubicBezTo>
                      <a:pt x="26" y="11"/>
                      <a:pt x="28" y="16"/>
                      <a:pt x="29" y="18"/>
                    </a:cubicBezTo>
                    <a:cubicBezTo>
                      <a:pt x="31" y="22"/>
                      <a:pt x="31" y="22"/>
                      <a:pt x="33" y="22"/>
                    </a:cubicBezTo>
                    <a:cubicBezTo>
                      <a:pt x="34" y="21"/>
                      <a:pt x="34" y="21"/>
                      <a:pt x="34" y="21"/>
                    </a:cubicBezTo>
                    <a:cubicBezTo>
                      <a:pt x="35" y="22"/>
                      <a:pt x="35" y="23"/>
                      <a:pt x="35" y="23"/>
                    </a:cubicBezTo>
                    <a:cubicBezTo>
                      <a:pt x="28" y="26"/>
                      <a:pt x="25" y="27"/>
                      <a:pt x="24" y="27"/>
                    </a:cubicBezTo>
                    <a:cubicBezTo>
                      <a:pt x="23" y="28"/>
                      <a:pt x="21" y="28"/>
                      <a:pt x="20" y="28"/>
                    </a:cubicBezTo>
                    <a:cubicBezTo>
                      <a:pt x="17" y="29"/>
                      <a:pt x="13" y="29"/>
                      <a:pt x="11" y="24"/>
                    </a:cubicBezTo>
                    <a:cubicBezTo>
                      <a:pt x="10" y="20"/>
                      <a:pt x="12" y="18"/>
                      <a:pt x="14" y="16"/>
                    </a:cubicBezTo>
                    <a:cubicBezTo>
                      <a:pt x="12" y="14"/>
                      <a:pt x="10" y="12"/>
                      <a:pt x="7" y="11"/>
                    </a:cubicBezTo>
                    <a:cubicBezTo>
                      <a:pt x="5" y="10"/>
                      <a:pt x="4" y="9"/>
                      <a:pt x="2" y="9"/>
                    </a:cubicBezTo>
                    <a:cubicBezTo>
                      <a:pt x="1" y="10"/>
                      <a:pt x="1" y="10"/>
                      <a:pt x="1" y="10"/>
                    </a:cubicBezTo>
                    <a:cubicBezTo>
                      <a:pt x="0" y="9"/>
                      <a:pt x="0" y="8"/>
                      <a:pt x="0" y="8"/>
                    </a:cubicBezTo>
                    <a:cubicBezTo>
                      <a:pt x="1" y="7"/>
                      <a:pt x="4" y="7"/>
                      <a:pt x="7" y="6"/>
                    </a:cubicBezTo>
                    <a:cubicBezTo>
                      <a:pt x="9" y="7"/>
                      <a:pt x="18" y="13"/>
                      <a:pt x="20" y="14"/>
                    </a:cubicBezTo>
                    <a:cubicBezTo>
                      <a:pt x="19" y="15"/>
                      <a:pt x="19" y="15"/>
                      <a:pt x="19" y="15"/>
                    </a:cubicBezTo>
                    <a:cubicBezTo>
                      <a:pt x="18" y="16"/>
                      <a:pt x="16" y="17"/>
                      <a:pt x="16" y="18"/>
                    </a:cubicBezTo>
                    <a:cubicBezTo>
                      <a:pt x="16" y="20"/>
                      <a:pt x="16" y="21"/>
                      <a:pt x="16" y="22"/>
                    </a:cubicBezTo>
                    <a:cubicBezTo>
                      <a:pt x="17" y="23"/>
                      <a:pt x="17" y="24"/>
                      <a:pt x="19" y="25"/>
                    </a:cubicBezTo>
                    <a:cubicBezTo>
                      <a:pt x="20" y="26"/>
                      <a:pt x="22" y="26"/>
                      <a:pt x="23" y="25"/>
                    </a:cubicBezTo>
                    <a:cubicBezTo>
                      <a:pt x="24" y="25"/>
                      <a:pt x="24" y="25"/>
                      <a:pt x="25" y="24"/>
                    </a:cubicBezTo>
                    <a:cubicBezTo>
                      <a:pt x="26" y="24"/>
                      <a:pt x="26" y="24"/>
                      <a:pt x="26"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82" name="Freeform 263">
                <a:extLst>
                  <a:ext uri="{FF2B5EF4-FFF2-40B4-BE49-F238E27FC236}">
                    <a16:creationId xmlns:a16="http://schemas.microsoft.com/office/drawing/2014/main" id="{61FFFFC5-DD45-C868-05BB-BC8B644F9838}"/>
                  </a:ext>
                </a:extLst>
              </p:cNvPr>
              <p:cNvSpPr>
                <a:spLocks noEditPoints="1"/>
              </p:cNvSpPr>
              <p:nvPr/>
            </p:nvSpPr>
            <p:spPr bwMode="auto">
              <a:xfrm>
                <a:off x="18373" y="1647"/>
                <a:ext cx="80" cy="87"/>
              </a:xfrm>
              <a:custGeom>
                <a:avLst/>
                <a:gdLst>
                  <a:gd name="T0" fmla="*/ 1378 w 27"/>
                  <a:gd name="T1" fmla="*/ 486 h 29"/>
                  <a:gd name="T2" fmla="*/ 1301 w 27"/>
                  <a:gd name="T3" fmla="*/ 648 h 29"/>
                  <a:gd name="T4" fmla="*/ 1378 w 27"/>
                  <a:gd name="T5" fmla="*/ 729 h 29"/>
                  <a:gd name="T6" fmla="*/ 1378 w 27"/>
                  <a:gd name="T7" fmla="*/ 972 h 29"/>
                  <a:gd name="T8" fmla="*/ 1221 w 27"/>
                  <a:gd name="T9" fmla="*/ 1134 h 29"/>
                  <a:gd name="T10" fmla="*/ 622 w 27"/>
                  <a:gd name="T11" fmla="*/ 891 h 29"/>
                  <a:gd name="T12" fmla="*/ 622 w 27"/>
                  <a:gd name="T13" fmla="*/ 648 h 29"/>
                  <a:gd name="T14" fmla="*/ 782 w 27"/>
                  <a:gd name="T15" fmla="*/ 486 h 29"/>
                  <a:gd name="T16" fmla="*/ 782 w 27"/>
                  <a:gd name="T17" fmla="*/ 486 h 29"/>
                  <a:gd name="T18" fmla="*/ 859 w 27"/>
                  <a:gd name="T19" fmla="*/ 324 h 29"/>
                  <a:gd name="T20" fmla="*/ 80 w 27"/>
                  <a:gd name="T21" fmla="*/ 0 h 29"/>
                  <a:gd name="T22" fmla="*/ 0 w 27"/>
                  <a:gd name="T23" fmla="*/ 81 h 29"/>
                  <a:gd name="T24" fmla="*/ 157 w 27"/>
                  <a:gd name="T25" fmla="*/ 162 h 29"/>
                  <a:gd name="T26" fmla="*/ 237 w 27"/>
                  <a:gd name="T27" fmla="*/ 567 h 29"/>
                  <a:gd name="T28" fmla="*/ 157 w 27"/>
                  <a:gd name="T29" fmla="*/ 2349 h 29"/>
                  <a:gd name="T30" fmla="*/ 237 w 27"/>
                  <a:gd name="T31" fmla="*/ 2349 h 29"/>
                  <a:gd name="T32" fmla="*/ 465 w 27"/>
                  <a:gd name="T33" fmla="*/ 2349 h 29"/>
                  <a:gd name="T34" fmla="*/ 1538 w 27"/>
                  <a:gd name="T35" fmla="*/ 1134 h 29"/>
                  <a:gd name="T36" fmla="*/ 1923 w 27"/>
                  <a:gd name="T37" fmla="*/ 891 h 29"/>
                  <a:gd name="T38" fmla="*/ 2003 w 27"/>
                  <a:gd name="T39" fmla="*/ 891 h 29"/>
                  <a:gd name="T40" fmla="*/ 2003 w 27"/>
                  <a:gd name="T41" fmla="*/ 729 h 29"/>
                  <a:gd name="T42" fmla="*/ 1378 w 27"/>
                  <a:gd name="T43" fmla="*/ 486 h 29"/>
                  <a:gd name="T44" fmla="*/ 545 w 27"/>
                  <a:gd name="T45" fmla="*/ 1944 h 29"/>
                  <a:gd name="T46" fmla="*/ 545 w 27"/>
                  <a:gd name="T47" fmla="*/ 1053 h 29"/>
                  <a:gd name="T48" fmla="*/ 1064 w 27"/>
                  <a:gd name="T49" fmla="*/ 1296 h 29"/>
                  <a:gd name="T50" fmla="*/ 545 w 27"/>
                  <a:gd name="T51" fmla="*/ 1944 h 2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7" h="29">
                    <a:moveTo>
                      <a:pt x="18" y="6"/>
                    </a:moveTo>
                    <a:cubicBezTo>
                      <a:pt x="17" y="7"/>
                      <a:pt x="17" y="8"/>
                      <a:pt x="17" y="8"/>
                    </a:cubicBezTo>
                    <a:cubicBezTo>
                      <a:pt x="17" y="9"/>
                      <a:pt x="17" y="8"/>
                      <a:pt x="18" y="9"/>
                    </a:cubicBezTo>
                    <a:cubicBezTo>
                      <a:pt x="20" y="10"/>
                      <a:pt x="19" y="10"/>
                      <a:pt x="18" y="12"/>
                    </a:cubicBezTo>
                    <a:cubicBezTo>
                      <a:pt x="16" y="13"/>
                      <a:pt x="16" y="14"/>
                      <a:pt x="16" y="14"/>
                    </a:cubicBezTo>
                    <a:cubicBezTo>
                      <a:pt x="15" y="14"/>
                      <a:pt x="9" y="11"/>
                      <a:pt x="8" y="11"/>
                    </a:cubicBezTo>
                    <a:cubicBezTo>
                      <a:pt x="8" y="10"/>
                      <a:pt x="8" y="10"/>
                      <a:pt x="8" y="8"/>
                    </a:cubicBezTo>
                    <a:cubicBezTo>
                      <a:pt x="8" y="6"/>
                      <a:pt x="8" y="5"/>
                      <a:pt x="10" y="6"/>
                    </a:cubicBezTo>
                    <a:cubicBezTo>
                      <a:pt x="10" y="6"/>
                      <a:pt x="10" y="6"/>
                      <a:pt x="10" y="6"/>
                    </a:cubicBezTo>
                    <a:cubicBezTo>
                      <a:pt x="11" y="6"/>
                      <a:pt x="11" y="4"/>
                      <a:pt x="11" y="4"/>
                    </a:cubicBezTo>
                    <a:cubicBezTo>
                      <a:pt x="10" y="3"/>
                      <a:pt x="6" y="2"/>
                      <a:pt x="1" y="0"/>
                    </a:cubicBezTo>
                    <a:cubicBezTo>
                      <a:pt x="0" y="1"/>
                      <a:pt x="0" y="1"/>
                      <a:pt x="0" y="1"/>
                    </a:cubicBezTo>
                    <a:cubicBezTo>
                      <a:pt x="1" y="2"/>
                      <a:pt x="1" y="2"/>
                      <a:pt x="2" y="2"/>
                    </a:cubicBezTo>
                    <a:cubicBezTo>
                      <a:pt x="4" y="4"/>
                      <a:pt x="3" y="6"/>
                      <a:pt x="3" y="7"/>
                    </a:cubicBezTo>
                    <a:cubicBezTo>
                      <a:pt x="3" y="9"/>
                      <a:pt x="2" y="28"/>
                      <a:pt x="2" y="29"/>
                    </a:cubicBezTo>
                    <a:cubicBezTo>
                      <a:pt x="3" y="29"/>
                      <a:pt x="3" y="29"/>
                      <a:pt x="3" y="29"/>
                    </a:cubicBezTo>
                    <a:cubicBezTo>
                      <a:pt x="6" y="29"/>
                      <a:pt x="6" y="29"/>
                      <a:pt x="6" y="29"/>
                    </a:cubicBezTo>
                    <a:cubicBezTo>
                      <a:pt x="7" y="28"/>
                      <a:pt x="17" y="17"/>
                      <a:pt x="20" y="14"/>
                    </a:cubicBezTo>
                    <a:cubicBezTo>
                      <a:pt x="23" y="11"/>
                      <a:pt x="23" y="11"/>
                      <a:pt x="25" y="11"/>
                    </a:cubicBezTo>
                    <a:cubicBezTo>
                      <a:pt x="26" y="11"/>
                      <a:pt x="26" y="11"/>
                      <a:pt x="26" y="11"/>
                    </a:cubicBezTo>
                    <a:cubicBezTo>
                      <a:pt x="26" y="11"/>
                      <a:pt x="27" y="10"/>
                      <a:pt x="26" y="9"/>
                    </a:cubicBezTo>
                    <a:cubicBezTo>
                      <a:pt x="23" y="8"/>
                      <a:pt x="19" y="7"/>
                      <a:pt x="18" y="6"/>
                    </a:cubicBezTo>
                    <a:close/>
                    <a:moveTo>
                      <a:pt x="7" y="24"/>
                    </a:moveTo>
                    <a:cubicBezTo>
                      <a:pt x="7" y="13"/>
                      <a:pt x="7" y="13"/>
                      <a:pt x="7" y="13"/>
                    </a:cubicBezTo>
                    <a:cubicBezTo>
                      <a:pt x="14" y="16"/>
                      <a:pt x="14" y="16"/>
                      <a:pt x="14" y="16"/>
                    </a:cubicBezTo>
                    <a:lnTo>
                      <a:pt x="7" y="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83" name="Freeform 264">
                <a:extLst>
                  <a:ext uri="{FF2B5EF4-FFF2-40B4-BE49-F238E27FC236}">
                    <a16:creationId xmlns:a16="http://schemas.microsoft.com/office/drawing/2014/main" id="{700B6E4C-26B6-635D-EF0E-2FA1C75485A9}"/>
                  </a:ext>
                </a:extLst>
              </p:cNvPr>
              <p:cNvSpPr>
                <a:spLocks noEditPoints="1"/>
              </p:cNvSpPr>
              <p:nvPr/>
            </p:nvSpPr>
            <p:spPr bwMode="auto">
              <a:xfrm>
                <a:off x="18049" y="1288"/>
                <a:ext cx="87" cy="83"/>
              </a:xfrm>
              <a:custGeom>
                <a:avLst/>
                <a:gdLst>
                  <a:gd name="T0" fmla="*/ 2187 w 29"/>
                  <a:gd name="T1" fmla="*/ 1378 h 28"/>
                  <a:gd name="T2" fmla="*/ 2025 w 29"/>
                  <a:gd name="T3" fmla="*/ 1378 h 28"/>
                  <a:gd name="T4" fmla="*/ 2025 w 29"/>
                  <a:gd name="T5" fmla="*/ 1458 h 28"/>
                  <a:gd name="T6" fmla="*/ 1782 w 29"/>
                  <a:gd name="T7" fmla="*/ 1616 h 28"/>
                  <a:gd name="T8" fmla="*/ 1539 w 29"/>
                  <a:gd name="T9" fmla="*/ 1538 h 28"/>
                  <a:gd name="T10" fmla="*/ 1377 w 29"/>
                  <a:gd name="T11" fmla="*/ 940 h 28"/>
                  <a:gd name="T12" fmla="*/ 1620 w 29"/>
                  <a:gd name="T13" fmla="*/ 783 h 28"/>
                  <a:gd name="T14" fmla="*/ 1863 w 29"/>
                  <a:gd name="T15" fmla="*/ 863 h 28"/>
                  <a:gd name="T16" fmla="*/ 1863 w 29"/>
                  <a:gd name="T17" fmla="*/ 863 h 28"/>
                  <a:gd name="T18" fmla="*/ 2025 w 29"/>
                  <a:gd name="T19" fmla="*/ 863 h 28"/>
                  <a:gd name="T20" fmla="*/ 1944 w 29"/>
                  <a:gd name="T21" fmla="*/ 0 h 28"/>
                  <a:gd name="T22" fmla="*/ 1782 w 29"/>
                  <a:gd name="T23" fmla="*/ 80 h 28"/>
                  <a:gd name="T24" fmla="*/ 1782 w 29"/>
                  <a:gd name="T25" fmla="*/ 157 h 28"/>
                  <a:gd name="T26" fmla="*/ 1458 w 29"/>
                  <a:gd name="T27" fmla="*/ 465 h 28"/>
                  <a:gd name="T28" fmla="*/ 0 w 29"/>
                  <a:gd name="T29" fmla="*/ 1301 h 28"/>
                  <a:gd name="T30" fmla="*/ 0 w 29"/>
                  <a:gd name="T31" fmla="*/ 1378 h 28"/>
                  <a:gd name="T32" fmla="*/ 162 w 29"/>
                  <a:gd name="T33" fmla="*/ 1538 h 28"/>
                  <a:gd name="T34" fmla="*/ 1782 w 29"/>
                  <a:gd name="T35" fmla="*/ 1847 h 28"/>
                  <a:gd name="T36" fmla="*/ 2187 w 29"/>
                  <a:gd name="T37" fmla="*/ 2004 h 28"/>
                  <a:gd name="T38" fmla="*/ 2187 w 29"/>
                  <a:gd name="T39" fmla="*/ 2084 h 28"/>
                  <a:gd name="T40" fmla="*/ 2349 w 29"/>
                  <a:gd name="T41" fmla="*/ 2004 h 28"/>
                  <a:gd name="T42" fmla="*/ 2187 w 29"/>
                  <a:gd name="T43" fmla="*/ 1378 h 28"/>
                  <a:gd name="T44" fmla="*/ 486 w 29"/>
                  <a:gd name="T45" fmla="*/ 1458 h 28"/>
                  <a:gd name="T46" fmla="*/ 1296 w 29"/>
                  <a:gd name="T47" fmla="*/ 1020 h 28"/>
                  <a:gd name="T48" fmla="*/ 1377 w 29"/>
                  <a:gd name="T49" fmla="*/ 1538 h 28"/>
                  <a:gd name="T50" fmla="*/ 486 w 29"/>
                  <a:gd name="T51" fmla="*/ 1458 h 2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9" h="28">
                    <a:moveTo>
                      <a:pt x="27" y="18"/>
                    </a:moveTo>
                    <a:cubicBezTo>
                      <a:pt x="26" y="17"/>
                      <a:pt x="25" y="18"/>
                      <a:pt x="25" y="18"/>
                    </a:cubicBezTo>
                    <a:cubicBezTo>
                      <a:pt x="25" y="19"/>
                      <a:pt x="25" y="19"/>
                      <a:pt x="25" y="19"/>
                    </a:cubicBezTo>
                    <a:cubicBezTo>
                      <a:pt x="25" y="21"/>
                      <a:pt x="25" y="21"/>
                      <a:pt x="22" y="21"/>
                    </a:cubicBezTo>
                    <a:cubicBezTo>
                      <a:pt x="20" y="21"/>
                      <a:pt x="20" y="21"/>
                      <a:pt x="19" y="20"/>
                    </a:cubicBezTo>
                    <a:cubicBezTo>
                      <a:pt x="19" y="19"/>
                      <a:pt x="18" y="13"/>
                      <a:pt x="17" y="12"/>
                    </a:cubicBezTo>
                    <a:cubicBezTo>
                      <a:pt x="18" y="11"/>
                      <a:pt x="18" y="11"/>
                      <a:pt x="20" y="10"/>
                    </a:cubicBezTo>
                    <a:cubicBezTo>
                      <a:pt x="22" y="9"/>
                      <a:pt x="23" y="9"/>
                      <a:pt x="23" y="11"/>
                    </a:cubicBezTo>
                    <a:cubicBezTo>
                      <a:pt x="23" y="11"/>
                      <a:pt x="23" y="11"/>
                      <a:pt x="23" y="11"/>
                    </a:cubicBezTo>
                    <a:cubicBezTo>
                      <a:pt x="24" y="12"/>
                      <a:pt x="25" y="11"/>
                      <a:pt x="25" y="11"/>
                    </a:cubicBezTo>
                    <a:cubicBezTo>
                      <a:pt x="25" y="9"/>
                      <a:pt x="24" y="6"/>
                      <a:pt x="24" y="0"/>
                    </a:cubicBezTo>
                    <a:cubicBezTo>
                      <a:pt x="23" y="0"/>
                      <a:pt x="22" y="0"/>
                      <a:pt x="22" y="1"/>
                    </a:cubicBezTo>
                    <a:cubicBezTo>
                      <a:pt x="22" y="1"/>
                      <a:pt x="22" y="1"/>
                      <a:pt x="22" y="2"/>
                    </a:cubicBezTo>
                    <a:cubicBezTo>
                      <a:pt x="22" y="5"/>
                      <a:pt x="20" y="5"/>
                      <a:pt x="18" y="6"/>
                    </a:cubicBezTo>
                    <a:cubicBezTo>
                      <a:pt x="17" y="7"/>
                      <a:pt x="0" y="17"/>
                      <a:pt x="0" y="17"/>
                    </a:cubicBezTo>
                    <a:cubicBezTo>
                      <a:pt x="0" y="17"/>
                      <a:pt x="0" y="17"/>
                      <a:pt x="0" y="18"/>
                    </a:cubicBezTo>
                    <a:cubicBezTo>
                      <a:pt x="0" y="18"/>
                      <a:pt x="1" y="20"/>
                      <a:pt x="2" y="20"/>
                    </a:cubicBezTo>
                    <a:cubicBezTo>
                      <a:pt x="3" y="21"/>
                      <a:pt x="18" y="23"/>
                      <a:pt x="22" y="24"/>
                    </a:cubicBezTo>
                    <a:cubicBezTo>
                      <a:pt x="26" y="24"/>
                      <a:pt x="26" y="25"/>
                      <a:pt x="27" y="26"/>
                    </a:cubicBezTo>
                    <a:cubicBezTo>
                      <a:pt x="27" y="27"/>
                      <a:pt x="27" y="27"/>
                      <a:pt x="27" y="27"/>
                    </a:cubicBezTo>
                    <a:cubicBezTo>
                      <a:pt x="28" y="28"/>
                      <a:pt x="29" y="27"/>
                      <a:pt x="29" y="26"/>
                    </a:cubicBezTo>
                    <a:cubicBezTo>
                      <a:pt x="29" y="25"/>
                      <a:pt x="27" y="19"/>
                      <a:pt x="27" y="18"/>
                    </a:cubicBezTo>
                    <a:close/>
                    <a:moveTo>
                      <a:pt x="6" y="19"/>
                    </a:moveTo>
                    <a:cubicBezTo>
                      <a:pt x="16" y="13"/>
                      <a:pt x="16" y="13"/>
                      <a:pt x="16" y="13"/>
                    </a:cubicBezTo>
                    <a:cubicBezTo>
                      <a:pt x="17" y="20"/>
                      <a:pt x="17" y="20"/>
                      <a:pt x="17" y="20"/>
                    </a:cubicBezTo>
                    <a:lnTo>
                      <a:pt x="6" y="1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84" name="Freeform 265">
                <a:extLst>
                  <a:ext uri="{FF2B5EF4-FFF2-40B4-BE49-F238E27FC236}">
                    <a16:creationId xmlns:a16="http://schemas.microsoft.com/office/drawing/2014/main" id="{9B4404BA-EF31-08F9-60C4-645E7534DA8B}"/>
                  </a:ext>
                </a:extLst>
              </p:cNvPr>
              <p:cNvSpPr>
                <a:spLocks/>
              </p:cNvSpPr>
              <p:nvPr/>
            </p:nvSpPr>
            <p:spPr bwMode="auto">
              <a:xfrm>
                <a:off x="19037" y="1177"/>
                <a:ext cx="78" cy="111"/>
              </a:xfrm>
              <a:custGeom>
                <a:avLst/>
                <a:gdLst>
                  <a:gd name="T0" fmla="*/ 243 w 26"/>
                  <a:gd name="T1" fmla="*/ 891 h 37"/>
                  <a:gd name="T2" fmla="*/ 81 w 26"/>
                  <a:gd name="T3" fmla="*/ 891 h 37"/>
                  <a:gd name="T4" fmla="*/ 0 w 26"/>
                  <a:gd name="T5" fmla="*/ 81 h 37"/>
                  <a:gd name="T6" fmla="*/ 162 w 26"/>
                  <a:gd name="T7" fmla="*/ 0 h 37"/>
                  <a:gd name="T8" fmla="*/ 162 w 26"/>
                  <a:gd name="T9" fmla="*/ 162 h 37"/>
                  <a:gd name="T10" fmla="*/ 567 w 26"/>
                  <a:gd name="T11" fmla="*/ 324 h 37"/>
                  <a:gd name="T12" fmla="*/ 1458 w 26"/>
                  <a:gd name="T13" fmla="*/ 405 h 37"/>
                  <a:gd name="T14" fmla="*/ 1944 w 26"/>
                  <a:gd name="T15" fmla="*/ 162 h 37"/>
                  <a:gd name="T16" fmla="*/ 1863 w 26"/>
                  <a:gd name="T17" fmla="*/ 81 h 37"/>
                  <a:gd name="T18" fmla="*/ 2106 w 26"/>
                  <a:gd name="T19" fmla="*/ 81 h 37"/>
                  <a:gd name="T20" fmla="*/ 2106 w 26"/>
                  <a:gd name="T21" fmla="*/ 891 h 37"/>
                  <a:gd name="T22" fmla="*/ 1701 w 26"/>
                  <a:gd name="T23" fmla="*/ 972 h 37"/>
                  <a:gd name="T24" fmla="*/ 648 w 26"/>
                  <a:gd name="T25" fmla="*/ 1458 h 37"/>
                  <a:gd name="T26" fmla="*/ 1701 w 26"/>
                  <a:gd name="T27" fmla="*/ 2025 h 37"/>
                  <a:gd name="T28" fmla="*/ 2106 w 26"/>
                  <a:gd name="T29" fmla="*/ 2106 h 37"/>
                  <a:gd name="T30" fmla="*/ 2025 w 26"/>
                  <a:gd name="T31" fmla="*/ 2916 h 37"/>
                  <a:gd name="T32" fmla="*/ 1863 w 26"/>
                  <a:gd name="T33" fmla="*/ 2916 h 37"/>
                  <a:gd name="T34" fmla="*/ 1863 w 26"/>
                  <a:gd name="T35" fmla="*/ 2835 h 37"/>
                  <a:gd name="T36" fmla="*/ 1620 w 26"/>
                  <a:gd name="T37" fmla="*/ 2592 h 37"/>
                  <a:gd name="T38" fmla="*/ 648 w 26"/>
                  <a:gd name="T39" fmla="*/ 2673 h 37"/>
                  <a:gd name="T40" fmla="*/ 162 w 26"/>
                  <a:gd name="T41" fmla="*/ 2835 h 37"/>
                  <a:gd name="T42" fmla="*/ 162 w 26"/>
                  <a:gd name="T43" fmla="*/ 2916 h 37"/>
                  <a:gd name="T44" fmla="*/ 0 w 26"/>
                  <a:gd name="T45" fmla="*/ 2916 h 37"/>
                  <a:gd name="T46" fmla="*/ 81 w 26"/>
                  <a:gd name="T47" fmla="*/ 2025 h 37"/>
                  <a:gd name="T48" fmla="*/ 243 w 26"/>
                  <a:gd name="T49" fmla="*/ 2025 h 37"/>
                  <a:gd name="T50" fmla="*/ 243 w 26"/>
                  <a:gd name="T51" fmla="*/ 2106 h 37"/>
                  <a:gd name="T52" fmla="*/ 567 w 26"/>
                  <a:gd name="T53" fmla="*/ 2268 h 37"/>
                  <a:gd name="T54" fmla="*/ 1701 w 26"/>
                  <a:gd name="T55" fmla="*/ 2268 h 37"/>
                  <a:gd name="T56" fmla="*/ 648 w 26"/>
                  <a:gd name="T57" fmla="*/ 1701 h 37"/>
                  <a:gd name="T58" fmla="*/ 81 w 26"/>
                  <a:gd name="T59" fmla="*/ 1458 h 37"/>
                  <a:gd name="T60" fmla="*/ 81 w 26"/>
                  <a:gd name="T61" fmla="*/ 1296 h 37"/>
                  <a:gd name="T62" fmla="*/ 648 w 26"/>
                  <a:gd name="T63" fmla="*/ 1134 h 37"/>
                  <a:gd name="T64" fmla="*/ 1701 w 26"/>
                  <a:gd name="T65" fmla="*/ 567 h 37"/>
                  <a:gd name="T66" fmla="*/ 648 w 26"/>
                  <a:gd name="T67" fmla="*/ 567 h 37"/>
                  <a:gd name="T68" fmla="*/ 243 w 26"/>
                  <a:gd name="T69" fmla="*/ 729 h 3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6" h="37">
                    <a:moveTo>
                      <a:pt x="3" y="11"/>
                    </a:moveTo>
                    <a:cubicBezTo>
                      <a:pt x="3" y="11"/>
                      <a:pt x="2" y="11"/>
                      <a:pt x="1" y="11"/>
                    </a:cubicBezTo>
                    <a:cubicBezTo>
                      <a:pt x="1" y="6"/>
                      <a:pt x="1" y="4"/>
                      <a:pt x="0" y="1"/>
                    </a:cubicBezTo>
                    <a:cubicBezTo>
                      <a:pt x="1" y="0"/>
                      <a:pt x="2" y="0"/>
                      <a:pt x="2" y="0"/>
                    </a:cubicBezTo>
                    <a:cubicBezTo>
                      <a:pt x="2" y="1"/>
                      <a:pt x="2" y="1"/>
                      <a:pt x="2" y="2"/>
                    </a:cubicBezTo>
                    <a:cubicBezTo>
                      <a:pt x="3" y="3"/>
                      <a:pt x="3" y="4"/>
                      <a:pt x="7" y="4"/>
                    </a:cubicBezTo>
                    <a:cubicBezTo>
                      <a:pt x="10" y="5"/>
                      <a:pt x="17" y="5"/>
                      <a:pt x="18" y="5"/>
                    </a:cubicBezTo>
                    <a:cubicBezTo>
                      <a:pt x="21" y="5"/>
                      <a:pt x="24" y="5"/>
                      <a:pt x="24" y="2"/>
                    </a:cubicBezTo>
                    <a:cubicBezTo>
                      <a:pt x="24" y="2"/>
                      <a:pt x="24" y="2"/>
                      <a:pt x="23" y="1"/>
                    </a:cubicBezTo>
                    <a:cubicBezTo>
                      <a:pt x="24" y="1"/>
                      <a:pt x="25" y="0"/>
                      <a:pt x="26" y="1"/>
                    </a:cubicBezTo>
                    <a:cubicBezTo>
                      <a:pt x="26" y="4"/>
                      <a:pt x="26" y="7"/>
                      <a:pt x="26" y="11"/>
                    </a:cubicBezTo>
                    <a:cubicBezTo>
                      <a:pt x="25" y="11"/>
                      <a:pt x="24" y="11"/>
                      <a:pt x="21" y="12"/>
                    </a:cubicBezTo>
                    <a:cubicBezTo>
                      <a:pt x="19" y="13"/>
                      <a:pt x="11" y="17"/>
                      <a:pt x="8" y="18"/>
                    </a:cubicBezTo>
                    <a:cubicBezTo>
                      <a:pt x="10" y="19"/>
                      <a:pt x="20" y="24"/>
                      <a:pt x="21" y="25"/>
                    </a:cubicBezTo>
                    <a:cubicBezTo>
                      <a:pt x="22" y="25"/>
                      <a:pt x="24" y="26"/>
                      <a:pt x="26" y="26"/>
                    </a:cubicBezTo>
                    <a:cubicBezTo>
                      <a:pt x="26" y="29"/>
                      <a:pt x="26" y="33"/>
                      <a:pt x="25" y="36"/>
                    </a:cubicBezTo>
                    <a:cubicBezTo>
                      <a:pt x="25" y="37"/>
                      <a:pt x="24" y="36"/>
                      <a:pt x="23" y="36"/>
                    </a:cubicBezTo>
                    <a:cubicBezTo>
                      <a:pt x="23" y="35"/>
                      <a:pt x="23" y="35"/>
                      <a:pt x="23" y="35"/>
                    </a:cubicBezTo>
                    <a:cubicBezTo>
                      <a:pt x="23" y="33"/>
                      <a:pt x="23" y="32"/>
                      <a:pt x="20" y="32"/>
                    </a:cubicBezTo>
                    <a:cubicBezTo>
                      <a:pt x="16" y="32"/>
                      <a:pt x="11" y="32"/>
                      <a:pt x="8" y="33"/>
                    </a:cubicBezTo>
                    <a:cubicBezTo>
                      <a:pt x="4" y="33"/>
                      <a:pt x="3" y="33"/>
                      <a:pt x="2" y="35"/>
                    </a:cubicBezTo>
                    <a:cubicBezTo>
                      <a:pt x="2" y="35"/>
                      <a:pt x="2" y="35"/>
                      <a:pt x="2" y="36"/>
                    </a:cubicBezTo>
                    <a:cubicBezTo>
                      <a:pt x="2" y="37"/>
                      <a:pt x="0" y="36"/>
                      <a:pt x="0" y="36"/>
                    </a:cubicBezTo>
                    <a:cubicBezTo>
                      <a:pt x="1" y="30"/>
                      <a:pt x="1" y="28"/>
                      <a:pt x="1" y="25"/>
                    </a:cubicBezTo>
                    <a:cubicBezTo>
                      <a:pt x="1" y="24"/>
                      <a:pt x="3" y="24"/>
                      <a:pt x="3" y="25"/>
                    </a:cubicBezTo>
                    <a:cubicBezTo>
                      <a:pt x="3" y="26"/>
                      <a:pt x="3" y="26"/>
                      <a:pt x="3" y="26"/>
                    </a:cubicBezTo>
                    <a:cubicBezTo>
                      <a:pt x="3" y="27"/>
                      <a:pt x="3" y="28"/>
                      <a:pt x="7" y="28"/>
                    </a:cubicBezTo>
                    <a:cubicBezTo>
                      <a:pt x="11" y="28"/>
                      <a:pt x="19" y="28"/>
                      <a:pt x="21" y="28"/>
                    </a:cubicBezTo>
                    <a:cubicBezTo>
                      <a:pt x="19" y="26"/>
                      <a:pt x="11" y="23"/>
                      <a:pt x="8" y="21"/>
                    </a:cubicBezTo>
                    <a:cubicBezTo>
                      <a:pt x="4" y="19"/>
                      <a:pt x="2" y="18"/>
                      <a:pt x="1" y="18"/>
                    </a:cubicBezTo>
                    <a:cubicBezTo>
                      <a:pt x="1" y="17"/>
                      <a:pt x="1" y="17"/>
                      <a:pt x="1" y="16"/>
                    </a:cubicBezTo>
                    <a:cubicBezTo>
                      <a:pt x="2" y="16"/>
                      <a:pt x="4" y="15"/>
                      <a:pt x="8" y="14"/>
                    </a:cubicBezTo>
                    <a:cubicBezTo>
                      <a:pt x="11" y="12"/>
                      <a:pt x="20" y="8"/>
                      <a:pt x="21" y="7"/>
                    </a:cubicBezTo>
                    <a:cubicBezTo>
                      <a:pt x="18" y="7"/>
                      <a:pt x="11" y="7"/>
                      <a:pt x="8" y="7"/>
                    </a:cubicBezTo>
                    <a:cubicBezTo>
                      <a:pt x="5" y="7"/>
                      <a:pt x="3" y="7"/>
                      <a:pt x="3" y="9"/>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85" name="Freeform 266">
                <a:extLst>
                  <a:ext uri="{FF2B5EF4-FFF2-40B4-BE49-F238E27FC236}">
                    <a16:creationId xmlns:a16="http://schemas.microsoft.com/office/drawing/2014/main" id="{18434966-ED62-4EBD-8DC5-BA10669D41EA}"/>
                  </a:ext>
                </a:extLst>
              </p:cNvPr>
              <p:cNvSpPr>
                <a:spLocks/>
              </p:cNvSpPr>
              <p:nvPr/>
            </p:nvSpPr>
            <p:spPr bwMode="auto">
              <a:xfrm>
                <a:off x="18438" y="1680"/>
                <a:ext cx="81" cy="84"/>
              </a:xfrm>
              <a:custGeom>
                <a:avLst/>
                <a:gdLst>
                  <a:gd name="T0" fmla="*/ 2025 w 27"/>
                  <a:gd name="T1" fmla="*/ 1701 h 28"/>
                  <a:gd name="T2" fmla="*/ 1863 w 27"/>
                  <a:gd name="T3" fmla="*/ 1863 h 28"/>
                  <a:gd name="T4" fmla="*/ 1539 w 27"/>
                  <a:gd name="T5" fmla="*/ 1944 h 28"/>
                  <a:gd name="T6" fmla="*/ 1215 w 27"/>
                  <a:gd name="T7" fmla="*/ 1944 h 28"/>
                  <a:gd name="T8" fmla="*/ 1458 w 27"/>
                  <a:gd name="T9" fmla="*/ 729 h 28"/>
                  <a:gd name="T10" fmla="*/ 1782 w 27"/>
                  <a:gd name="T11" fmla="*/ 324 h 28"/>
                  <a:gd name="T12" fmla="*/ 1863 w 27"/>
                  <a:gd name="T13" fmla="*/ 324 h 28"/>
                  <a:gd name="T14" fmla="*/ 1863 w 27"/>
                  <a:gd name="T15" fmla="*/ 162 h 28"/>
                  <a:gd name="T16" fmla="*/ 972 w 27"/>
                  <a:gd name="T17" fmla="*/ 0 h 28"/>
                  <a:gd name="T18" fmla="*/ 891 w 27"/>
                  <a:gd name="T19" fmla="*/ 162 h 28"/>
                  <a:gd name="T20" fmla="*/ 972 w 27"/>
                  <a:gd name="T21" fmla="*/ 162 h 28"/>
                  <a:gd name="T22" fmla="*/ 1134 w 27"/>
                  <a:gd name="T23" fmla="*/ 648 h 28"/>
                  <a:gd name="T24" fmla="*/ 891 w 27"/>
                  <a:gd name="T25" fmla="*/ 1863 h 28"/>
                  <a:gd name="T26" fmla="*/ 486 w 27"/>
                  <a:gd name="T27" fmla="*/ 1782 h 28"/>
                  <a:gd name="T28" fmla="*/ 324 w 27"/>
                  <a:gd name="T29" fmla="*/ 1539 h 28"/>
                  <a:gd name="T30" fmla="*/ 324 w 27"/>
                  <a:gd name="T31" fmla="*/ 1377 h 28"/>
                  <a:gd name="T32" fmla="*/ 162 w 27"/>
                  <a:gd name="T33" fmla="*/ 1296 h 28"/>
                  <a:gd name="T34" fmla="*/ 0 w 27"/>
                  <a:gd name="T35" fmla="*/ 1863 h 28"/>
                  <a:gd name="T36" fmla="*/ 1944 w 27"/>
                  <a:gd name="T37" fmla="*/ 2268 h 28"/>
                  <a:gd name="T38" fmla="*/ 2187 w 27"/>
                  <a:gd name="T39" fmla="*/ 1782 h 28"/>
                  <a:gd name="T40" fmla="*/ 2025 w 27"/>
                  <a:gd name="T41" fmla="*/ 1701 h 2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7" h="28">
                    <a:moveTo>
                      <a:pt x="25" y="21"/>
                    </a:moveTo>
                    <a:cubicBezTo>
                      <a:pt x="24" y="22"/>
                      <a:pt x="24" y="23"/>
                      <a:pt x="23" y="23"/>
                    </a:cubicBezTo>
                    <a:cubicBezTo>
                      <a:pt x="22" y="24"/>
                      <a:pt x="21" y="25"/>
                      <a:pt x="19" y="24"/>
                    </a:cubicBezTo>
                    <a:cubicBezTo>
                      <a:pt x="18" y="24"/>
                      <a:pt x="17" y="24"/>
                      <a:pt x="15" y="24"/>
                    </a:cubicBezTo>
                    <a:cubicBezTo>
                      <a:pt x="15" y="24"/>
                      <a:pt x="18" y="12"/>
                      <a:pt x="18" y="9"/>
                    </a:cubicBezTo>
                    <a:cubicBezTo>
                      <a:pt x="19" y="5"/>
                      <a:pt x="20" y="4"/>
                      <a:pt x="22" y="4"/>
                    </a:cubicBezTo>
                    <a:cubicBezTo>
                      <a:pt x="22" y="4"/>
                      <a:pt x="22" y="4"/>
                      <a:pt x="23" y="4"/>
                    </a:cubicBezTo>
                    <a:cubicBezTo>
                      <a:pt x="23" y="4"/>
                      <a:pt x="23" y="3"/>
                      <a:pt x="23" y="2"/>
                    </a:cubicBezTo>
                    <a:cubicBezTo>
                      <a:pt x="20" y="2"/>
                      <a:pt x="14" y="1"/>
                      <a:pt x="12" y="0"/>
                    </a:cubicBezTo>
                    <a:cubicBezTo>
                      <a:pt x="11" y="0"/>
                      <a:pt x="11" y="2"/>
                      <a:pt x="11" y="2"/>
                    </a:cubicBezTo>
                    <a:cubicBezTo>
                      <a:pt x="12" y="2"/>
                      <a:pt x="12" y="2"/>
                      <a:pt x="12" y="2"/>
                    </a:cubicBezTo>
                    <a:cubicBezTo>
                      <a:pt x="14" y="3"/>
                      <a:pt x="14" y="4"/>
                      <a:pt x="14" y="8"/>
                    </a:cubicBezTo>
                    <a:cubicBezTo>
                      <a:pt x="13" y="10"/>
                      <a:pt x="11" y="23"/>
                      <a:pt x="11" y="23"/>
                    </a:cubicBezTo>
                    <a:cubicBezTo>
                      <a:pt x="9" y="23"/>
                      <a:pt x="7" y="22"/>
                      <a:pt x="6" y="22"/>
                    </a:cubicBezTo>
                    <a:cubicBezTo>
                      <a:pt x="4" y="21"/>
                      <a:pt x="4" y="19"/>
                      <a:pt x="4" y="19"/>
                    </a:cubicBezTo>
                    <a:cubicBezTo>
                      <a:pt x="4" y="18"/>
                      <a:pt x="4" y="17"/>
                      <a:pt x="4" y="17"/>
                    </a:cubicBezTo>
                    <a:cubicBezTo>
                      <a:pt x="3" y="16"/>
                      <a:pt x="2" y="16"/>
                      <a:pt x="2" y="16"/>
                    </a:cubicBezTo>
                    <a:cubicBezTo>
                      <a:pt x="2" y="17"/>
                      <a:pt x="1" y="22"/>
                      <a:pt x="0" y="23"/>
                    </a:cubicBezTo>
                    <a:cubicBezTo>
                      <a:pt x="10" y="26"/>
                      <a:pt x="15" y="27"/>
                      <a:pt x="24" y="28"/>
                    </a:cubicBezTo>
                    <a:cubicBezTo>
                      <a:pt x="24" y="27"/>
                      <a:pt x="26" y="22"/>
                      <a:pt x="27" y="22"/>
                    </a:cubicBezTo>
                    <a:cubicBezTo>
                      <a:pt x="26" y="21"/>
                      <a:pt x="25" y="21"/>
                      <a:pt x="25"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86" name="Freeform 267">
                <a:extLst>
                  <a:ext uri="{FF2B5EF4-FFF2-40B4-BE49-F238E27FC236}">
                    <a16:creationId xmlns:a16="http://schemas.microsoft.com/office/drawing/2014/main" id="{42B3D5E3-1C27-7C76-39FB-00F4463E9C9B}"/>
                  </a:ext>
                </a:extLst>
              </p:cNvPr>
              <p:cNvSpPr>
                <a:spLocks/>
              </p:cNvSpPr>
              <p:nvPr/>
            </p:nvSpPr>
            <p:spPr bwMode="auto">
              <a:xfrm>
                <a:off x="18268" y="1614"/>
                <a:ext cx="87" cy="93"/>
              </a:xfrm>
              <a:custGeom>
                <a:avLst/>
                <a:gdLst>
                  <a:gd name="T0" fmla="*/ 1863 w 29"/>
                  <a:gd name="T1" fmla="*/ 1944 h 31"/>
                  <a:gd name="T2" fmla="*/ 1701 w 29"/>
                  <a:gd name="T3" fmla="*/ 2106 h 31"/>
                  <a:gd name="T4" fmla="*/ 1377 w 29"/>
                  <a:gd name="T5" fmla="*/ 2106 h 31"/>
                  <a:gd name="T6" fmla="*/ 1134 w 29"/>
                  <a:gd name="T7" fmla="*/ 1944 h 31"/>
                  <a:gd name="T8" fmla="*/ 1782 w 29"/>
                  <a:gd name="T9" fmla="*/ 891 h 31"/>
                  <a:gd name="T10" fmla="*/ 2106 w 29"/>
                  <a:gd name="T11" fmla="*/ 648 h 31"/>
                  <a:gd name="T12" fmla="*/ 2187 w 29"/>
                  <a:gd name="T13" fmla="*/ 648 h 31"/>
                  <a:gd name="T14" fmla="*/ 2268 w 29"/>
                  <a:gd name="T15" fmla="*/ 486 h 31"/>
                  <a:gd name="T16" fmla="*/ 1458 w 29"/>
                  <a:gd name="T17" fmla="*/ 0 h 31"/>
                  <a:gd name="T18" fmla="*/ 1377 w 29"/>
                  <a:gd name="T19" fmla="*/ 162 h 31"/>
                  <a:gd name="T20" fmla="*/ 1458 w 29"/>
                  <a:gd name="T21" fmla="*/ 243 h 31"/>
                  <a:gd name="T22" fmla="*/ 1377 w 29"/>
                  <a:gd name="T23" fmla="*/ 648 h 31"/>
                  <a:gd name="T24" fmla="*/ 810 w 29"/>
                  <a:gd name="T25" fmla="*/ 1701 h 31"/>
                  <a:gd name="T26" fmla="*/ 486 w 29"/>
                  <a:gd name="T27" fmla="*/ 1539 h 31"/>
                  <a:gd name="T28" fmla="*/ 405 w 29"/>
                  <a:gd name="T29" fmla="*/ 1215 h 31"/>
                  <a:gd name="T30" fmla="*/ 405 w 29"/>
                  <a:gd name="T31" fmla="*/ 1053 h 31"/>
                  <a:gd name="T32" fmla="*/ 324 w 29"/>
                  <a:gd name="T33" fmla="*/ 972 h 31"/>
                  <a:gd name="T34" fmla="*/ 0 w 29"/>
                  <a:gd name="T35" fmla="*/ 1458 h 31"/>
                  <a:gd name="T36" fmla="*/ 1620 w 29"/>
                  <a:gd name="T37" fmla="*/ 2511 h 31"/>
                  <a:gd name="T38" fmla="*/ 2025 w 29"/>
                  <a:gd name="T39" fmla="*/ 2106 h 31"/>
                  <a:gd name="T40" fmla="*/ 1863 w 29"/>
                  <a:gd name="T41" fmla="*/ 1944 h 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9" h="31">
                    <a:moveTo>
                      <a:pt x="23" y="24"/>
                    </a:moveTo>
                    <a:cubicBezTo>
                      <a:pt x="23" y="25"/>
                      <a:pt x="22" y="26"/>
                      <a:pt x="21" y="26"/>
                    </a:cubicBezTo>
                    <a:cubicBezTo>
                      <a:pt x="20" y="27"/>
                      <a:pt x="18" y="27"/>
                      <a:pt x="17" y="26"/>
                    </a:cubicBezTo>
                    <a:cubicBezTo>
                      <a:pt x="16" y="25"/>
                      <a:pt x="15" y="25"/>
                      <a:pt x="14" y="24"/>
                    </a:cubicBezTo>
                    <a:cubicBezTo>
                      <a:pt x="14" y="24"/>
                      <a:pt x="20" y="13"/>
                      <a:pt x="22" y="11"/>
                    </a:cubicBezTo>
                    <a:cubicBezTo>
                      <a:pt x="24" y="7"/>
                      <a:pt x="24" y="7"/>
                      <a:pt x="26" y="8"/>
                    </a:cubicBezTo>
                    <a:cubicBezTo>
                      <a:pt x="27" y="8"/>
                      <a:pt x="27" y="8"/>
                      <a:pt x="27" y="8"/>
                    </a:cubicBezTo>
                    <a:cubicBezTo>
                      <a:pt x="28" y="8"/>
                      <a:pt x="29" y="7"/>
                      <a:pt x="28" y="6"/>
                    </a:cubicBezTo>
                    <a:cubicBezTo>
                      <a:pt x="25" y="5"/>
                      <a:pt x="21" y="2"/>
                      <a:pt x="18" y="0"/>
                    </a:cubicBezTo>
                    <a:cubicBezTo>
                      <a:pt x="18" y="0"/>
                      <a:pt x="17" y="1"/>
                      <a:pt x="17" y="2"/>
                    </a:cubicBezTo>
                    <a:cubicBezTo>
                      <a:pt x="17" y="2"/>
                      <a:pt x="18" y="2"/>
                      <a:pt x="18" y="3"/>
                    </a:cubicBezTo>
                    <a:cubicBezTo>
                      <a:pt x="20" y="4"/>
                      <a:pt x="19" y="5"/>
                      <a:pt x="17" y="8"/>
                    </a:cubicBezTo>
                    <a:cubicBezTo>
                      <a:pt x="16" y="10"/>
                      <a:pt x="10" y="21"/>
                      <a:pt x="10" y="21"/>
                    </a:cubicBezTo>
                    <a:cubicBezTo>
                      <a:pt x="8" y="20"/>
                      <a:pt x="7" y="19"/>
                      <a:pt x="6" y="19"/>
                    </a:cubicBezTo>
                    <a:cubicBezTo>
                      <a:pt x="4" y="18"/>
                      <a:pt x="4" y="16"/>
                      <a:pt x="5" y="15"/>
                    </a:cubicBezTo>
                    <a:cubicBezTo>
                      <a:pt x="5" y="15"/>
                      <a:pt x="5" y="14"/>
                      <a:pt x="5" y="13"/>
                    </a:cubicBezTo>
                    <a:cubicBezTo>
                      <a:pt x="5" y="12"/>
                      <a:pt x="4" y="12"/>
                      <a:pt x="4" y="12"/>
                    </a:cubicBezTo>
                    <a:cubicBezTo>
                      <a:pt x="3" y="13"/>
                      <a:pt x="1" y="17"/>
                      <a:pt x="0" y="18"/>
                    </a:cubicBezTo>
                    <a:cubicBezTo>
                      <a:pt x="8" y="24"/>
                      <a:pt x="12" y="26"/>
                      <a:pt x="20" y="31"/>
                    </a:cubicBezTo>
                    <a:cubicBezTo>
                      <a:pt x="21" y="30"/>
                      <a:pt x="25" y="26"/>
                      <a:pt x="25" y="26"/>
                    </a:cubicBezTo>
                    <a:cubicBezTo>
                      <a:pt x="25" y="25"/>
                      <a:pt x="24" y="24"/>
                      <a:pt x="23"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87" name="Freeform 268">
                <a:extLst>
                  <a:ext uri="{FF2B5EF4-FFF2-40B4-BE49-F238E27FC236}">
                    <a16:creationId xmlns:a16="http://schemas.microsoft.com/office/drawing/2014/main" id="{34A8E079-5D5A-DF41-EB31-A8ABC155C5CF}"/>
                  </a:ext>
                </a:extLst>
              </p:cNvPr>
              <p:cNvSpPr>
                <a:spLocks/>
              </p:cNvSpPr>
              <p:nvPr/>
            </p:nvSpPr>
            <p:spPr bwMode="auto">
              <a:xfrm>
                <a:off x="18040" y="1207"/>
                <a:ext cx="78" cy="69"/>
              </a:xfrm>
              <a:custGeom>
                <a:avLst/>
                <a:gdLst>
                  <a:gd name="T0" fmla="*/ 1863 w 26"/>
                  <a:gd name="T1" fmla="*/ 729 h 23"/>
                  <a:gd name="T2" fmla="*/ 1863 w 26"/>
                  <a:gd name="T3" fmla="*/ 810 h 23"/>
                  <a:gd name="T4" fmla="*/ 1539 w 26"/>
                  <a:gd name="T5" fmla="*/ 1134 h 23"/>
                  <a:gd name="T6" fmla="*/ 1134 w 26"/>
                  <a:gd name="T7" fmla="*/ 1134 h 23"/>
                  <a:gd name="T8" fmla="*/ 1134 w 26"/>
                  <a:gd name="T9" fmla="*/ 567 h 23"/>
                  <a:gd name="T10" fmla="*/ 972 w 26"/>
                  <a:gd name="T11" fmla="*/ 567 h 23"/>
                  <a:gd name="T12" fmla="*/ 972 w 26"/>
                  <a:gd name="T13" fmla="*/ 1134 h 23"/>
                  <a:gd name="T14" fmla="*/ 324 w 26"/>
                  <a:gd name="T15" fmla="*/ 1134 h 23"/>
                  <a:gd name="T16" fmla="*/ 243 w 26"/>
                  <a:gd name="T17" fmla="*/ 1053 h 23"/>
                  <a:gd name="T18" fmla="*/ 243 w 26"/>
                  <a:gd name="T19" fmla="*/ 648 h 23"/>
                  <a:gd name="T20" fmla="*/ 729 w 26"/>
                  <a:gd name="T21" fmla="*/ 243 h 23"/>
                  <a:gd name="T22" fmla="*/ 729 w 26"/>
                  <a:gd name="T23" fmla="*/ 0 h 23"/>
                  <a:gd name="T24" fmla="*/ 0 w 26"/>
                  <a:gd name="T25" fmla="*/ 81 h 23"/>
                  <a:gd name="T26" fmla="*/ 81 w 26"/>
                  <a:gd name="T27" fmla="*/ 1863 h 23"/>
                  <a:gd name="T28" fmla="*/ 243 w 26"/>
                  <a:gd name="T29" fmla="*/ 1863 h 23"/>
                  <a:gd name="T30" fmla="*/ 243 w 26"/>
                  <a:gd name="T31" fmla="*/ 1782 h 23"/>
                  <a:gd name="T32" fmla="*/ 648 w 26"/>
                  <a:gd name="T33" fmla="*/ 1539 h 23"/>
                  <a:gd name="T34" fmla="*/ 1458 w 26"/>
                  <a:gd name="T35" fmla="*/ 1458 h 23"/>
                  <a:gd name="T36" fmla="*/ 1944 w 26"/>
                  <a:gd name="T37" fmla="*/ 1701 h 23"/>
                  <a:gd name="T38" fmla="*/ 1944 w 26"/>
                  <a:gd name="T39" fmla="*/ 1782 h 23"/>
                  <a:gd name="T40" fmla="*/ 2106 w 26"/>
                  <a:gd name="T41" fmla="*/ 1782 h 23"/>
                  <a:gd name="T42" fmla="*/ 2025 w 26"/>
                  <a:gd name="T43" fmla="*/ 729 h 23"/>
                  <a:gd name="T44" fmla="*/ 1863 w 26"/>
                  <a:gd name="T45" fmla="*/ 729 h 2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6" h="23">
                    <a:moveTo>
                      <a:pt x="23" y="9"/>
                    </a:moveTo>
                    <a:cubicBezTo>
                      <a:pt x="23" y="10"/>
                      <a:pt x="23" y="10"/>
                      <a:pt x="23" y="10"/>
                    </a:cubicBezTo>
                    <a:cubicBezTo>
                      <a:pt x="23" y="12"/>
                      <a:pt x="23" y="13"/>
                      <a:pt x="19" y="14"/>
                    </a:cubicBezTo>
                    <a:cubicBezTo>
                      <a:pt x="18" y="14"/>
                      <a:pt x="15" y="14"/>
                      <a:pt x="14" y="14"/>
                    </a:cubicBezTo>
                    <a:cubicBezTo>
                      <a:pt x="14" y="7"/>
                      <a:pt x="14" y="7"/>
                      <a:pt x="14" y="7"/>
                    </a:cubicBezTo>
                    <a:cubicBezTo>
                      <a:pt x="14" y="6"/>
                      <a:pt x="13" y="6"/>
                      <a:pt x="12" y="7"/>
                    </a:cubicBezTo>
                    <a:cubicBezTo>
                      <a:pt x="12" y="7"/>
                      <a:pt x="12" y="7"/>
                      <a:pt x="12" y="14"/>
                    </a:cubicBezTo>
                    <a:cubicBezTo>
                      <a:pt x="11" y="14"/>
                      <a:pt x="5" y="14"/>
                      <a:pt x="4" y="14"/>
                    </a:cubicBezTo>
                    <a:cubicBezTo>
                      <a:pt x="3" y="14"/>
                      <a:pt x="3" y="14"/>
                      <a:pt x="3" y="13"/>
                    </a:cubicBezTo>
                    <a:cubicBezTo>
                      <a:pt x="3" y="12"/>
                      <a:pt x="2" y="10"/>
                      <a:pt x="3" y="8"/>
                    </a:cubicBezTo>
                    <a:cubicBezTo>
                      <a:pt x="3" y="4"/>
                      <a:pt x="8" y="3"/>
                      <a:pt x="9" y="3"/>
                    </a:cubicBezTo>
                    <a:cubicBezTo>
                      <a:pt x="10" y="2"/>
                      <a:pt x="10" y="1"/>
                      <a:pt x="9" y="0"/>
                    </a:cubicBezTo>
                    <a:cubicBezTo>
                      <a:pt x="7" y="0"/>
                      <a:pt x="2" y="1"/>
                      <a:pt x="0" y="1"/>
                    </a:cubicBezTo>
                    <a:cubicBezTo>
                      <a:pt x="0" y="10"/>
                      <a:pt x="0" y="16"/>
                      <a:pt x="1" y="23"/>
                    </a:cubicBezTo>
                    <a:cubicBezTo>
                      <a:pt x="1" y="23"/>
                      <a:pt x="2" y="23"/>
                      <a:pt x="3" y="23"/>
                    </a:cubicBezTo>
                    <a:cubicBezTo>
                      <a:pt x="3" y="22"/>
                      <a:pt x="3" y="22"/>
                      <a:pt x="3" y="22"/>
                    </a:cubicBezTo>
                    <a:cubicBezTo>
                      <a:pt x="3" y="19"/>
                      <a:pt x="5" y="19"/>
                      <a:pt x="8" y="19"/>
                    </a:cubicBezTo>
                    <a:cubicBezTo>
                      <a:pt x="10" y="19"/>
                      <a:pt x="14" y="19"/>
                      <a:pt x="18" y="18"/>
                    </a:cubicBezTo>
                    <a:cubicBezTo>
                      <a:pt x="23" y="18"/>
                      <a:pt x="24" y="19"/>
                      <a:pt x="24" y="21"/>
                    </a:cubicBezTo>
                    <a:cubicBezTo>
                      <a:pt x="24" y="21"/>
                      <a:pt x="24" y="21"/>
                      <a:pt x="24" y="22"/>
                    </a:cubicBezTo>
                    <a:cubicBezTo>
                      <a:pt x="25" y="22"/>
                      <a:pt x="26" y="22"/>
                      <a:pt x="26" y="22"/>
                    </a:cubicBezTo>
                    <a:cubicBezTo>
                      <a:pt x="26" y="18"/>
                      <a:pt x="26" y="13"/>
                      <a:pt x="25" y="9"/>
                    </a:cubicBezTo>
                    <a:cubicBezTo>
                      <a:pt x="25" y="8"/>
                      <a:pt x="24" y="8"/>
                      <a:pt x="23"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88" name="Freeform 269">
                <a:extLst>
                  <a:ext uri="{FF2B5EF4-FFF2-40B4-BE49-F238E27FC236}">
                    <a16:creationId xmlns:a16="http://schemas.microsoft.com/office/drawing/2014/main" id="{76C6198F-09BE-C0CF-AFD8-41B22C1AB40E}"/>
                  </a:ext>
                </a:extLst>
              </p:cNvPr>
              <p:cNvSpPr>
                <a:spLocks/>
              </p:cNvSpPr>
              <p:nvPr/>
            </p:nvSpPr>
            <p:spPr bwMode="auto">
              <a:xfrm>
                <a:off x="18298" y="874"/>
                <a:ext cx="75" cy="210"/>
              </a:xfrm>
              <a:custGeom>
                <a:avLst/>
                <a:gdLst>
                  <a:gd name="T0" fmla="*/ 1701 w 25"/>
                  <a:gd name="T1" fmla="*/ 243 h 70"/>
                  <a:gd name="T2" fmla="*/ 1458 w 25"/>
                  <a:gd name="T3" fmla="*/ 729 h 70"/>
                  <a:gd name="T4" fmla="*/ 1458 w 25"/>
                  <a:gd name="T5" fmla="*/ 1053 h 70"/>
                  <a:gd name="T6" fmla="*/ 1296 w 25"/>
                  <a:gd name="T7" fmla="*/ 1053 h 70"/>
                  <a:gd name="T8" fmla="*/ 1134 w 25"/>
                  <a:gd name="T9" fmla="*/ 810 h 70"/>
                  <a:gd name="T10" fmla="*/ 1134 w 25"/>
                  <a:gd name="T11" fmla="*/ 567 h 70"/>
                  <a:gd name="T12" fmla="*/ 1215 w 25"/>
                  <a:gd name="T13" fmla="*/ 567 h 70"/>
                  <a:gd name="T14" fmla="*/ 1296 w 25"/>
                  <a:gd name="T15" fmla="*/ 324 h 70"/>
                  <a:gd name="T16" fmla="*/ 1215 w 25"/>
                  <a:gd name="T17" fmla="*/ 162 h 70"/>
                  <a:gd name="T18" fmla="*/ 1134 w 25"/>
                  <a:gd name="T19" fmla="*/ 162 h 70"/>
                  <a:gd name="T20" fmla="*/ 1134 w 25"/>
                  <a:gd name="T21" fmla="*/ 81 h 70"/>
                  <a:gd name="T22" fmla="*/ 1053 w 25"/>
                  <a:gd name="T23" fmla="*/ 0 h 70"/>
                  <a:gd name="T24" fmla="*/ 891 w 25"/>
                  <a:gd name="T25" fmla="*/ 0 h 70"/>
                  <a:gd name="T26" fmla="*/ 891 w 25"/>
                  <a:gd name="T27" fmla="*/ 0 h 70"/>
                  <a:gd name="T28" fmla="*/ 729 w 25"/>
                  <a:gd name="T29" fmla="*/ 81 h 70"/>
                  <a:gd name="T30" fmla="*/ 729 w 25"/>
                  <a:gd name="T31" fmla="*/ 162 h 70"/>
                  <a:gd name="T32" fmla="*/ 729 w 25"/>
                  <a:gd name="T33" fmla="*/ 243 h 70"/>
                  <a:gd name="T34" fmla="*/ 648 w 25"/>
                  <a:gd name="T35" fmla="*/ 243 h 70"/>
                  <a:gd name="T36" fmla="*/ 648 w 25"/>
                  <a:gd name="T37" fmla="*/ 405 h 70"/>
                  <a:gd name="T38" fmla="*/ 810 w 25"/>
                  <a:gd name="T39" fmla="*/ 648 h 70"/>
                  <a:gd name="T40" fmla="*/ 891 w 25"/>
                  <a:gd name="T41" fmla="*/ 648 h 70"/>
                  <a:gd name="T42" fmla="*/ 891 w 25"/>
                  <a:gd name="T43" fmla="*/ 810 h 70"/>
                  <a:gd name="T44" fmla="*/ 810 w 25"/>
                  <a:gd name="T45" fmla="*/ 1134 h 70"/>
                  <a:gd name="T46" fmla="*/ 729 w 25"/>
                  <a:gd name="T47" fmla="*/ 1134 h 70"/>
                  <a:gd name="T48" fmla="*/ 567 w 25"/>
                  <a:gd name="T49" fmla="*/ 891 h 70"/>
                  <a:gd name="T50" fmla="*/ 243 w 25"/>
                  <a:gd name="T51" fmla="*/ 567 h 70"/>
                  <a:gd name="T52" fmla="*/ 81 w 25"/>
                  <a:gd name="T53" fmla="*/ 648 h 70"/>
                  <a:gd name="T54" fmla="*/ 81 w 25"/>
                  <a:gd name="T55" fmla="*/ 972 h 70"/>
                  <a:gd name="T56" fmla="*/ 405 w 25"/>
                  <a:gd name="T57" fmla="*/ 1053 h 70"/>
                  <a:gd name="T58" fmla="*/ 567 w 25"/>
                  <a:gd name="T59" fmla="*/ 1539 h 70"/>
                  <a:gd name="T60" fmla="*/ 729 w 25"/>
                  <a:gd name="T61" fmla="*/ 1944 h 70"/>
                  <a:gd name="T62" fmla="*/ 1053 w 25"/>
                  <a:gd name="T63" fmla="*/ 2187 h 70"/>
                  <a:gd name="T64" fmla="*/ 1458 w 25"/>
                  <a:gd name="T65" fmla="*/ 5508 h 70"/>
                  <a:gd name="T66" fmla="*/ 1782 w 25"/>
                  <a:gd name="T67" fmla="*/ 5589 h 70"/>
                  <a:gd name="T68" fmla="*/ 2025 w 25"/>
                  <a:gd name="T69" fmla="*/ 5427 h 70"/>
                  <a:gd name="T70" fmla="*/ 1458 w 25"/>
                  <a:gd name="T71" fmla="*/ 2106 h 70"/>
                  <a:gd name="T72" fmla="*/ 1701 w 25"/>
                  <a:gd name="T73" fmla="*/ 1782 h 70"/>
                  <a:gd name="T74" fmla="*/ 1701 w 25"/>
                  <a:gd name="T75" fmla="*/ 1296 h 70"/>
                  <a:gd name="T76" fmla="*/ 1701 w 25"/>
                  <a:gd name="T77" fmla="*/ 810 h 70"/>
                  <a:gd name="T78" fmla="*/ 1944 w 25"/>
                  <a:gd name="T79" fmla="*/ 648 h 70"/>
                  <a:gd name="T80" fmla="*/ 1944 w 25"/>
                  <a:gd name="T81" fmla="*/ 324 h 70"/>
                  <a:gd name="T82" fmla="*/ 1701 w 25"/>
                  <a:gd name="T83" fmla="*/ 243 h 7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5" h="70">
                    <a:moveTo>
                      <a:pt x="21" y="3"/>
                    </a:moveTo>
                    <a:cubicBezTo>
                      <a:pt x="19" y="4"/>
                      <a:pt x="19" y="8"/>
                      <a:pt x="18" y="9"/>
                    </a:cubicBezTo>
                    <a:cubicBezTo>
                      <a:pt x="18" y="10"/>
                      <a:pt x="18" y="13"/>
                      <a:pt x="18" y="13"/>
                    </a:cubicBezTo>
                    <a:cubicBezTo>
                      <a:pt x="18" y="13"/>
                      <a:pt x="17" y="13"/>
                      <a:pt x="16" y="13"/>
                    </a:cubicBezTo>
                    <a:cubicBezTo>
                      <a:pt x="15" y="13"/>
                      <a:pt x="14" y="11"/>
                      <a:pt x="14" y="10"/>
                    </a:cubicBezTo>
                    <a:cubicBezTo>
                      <a:pt x="14" y="9"/>
                      <a:pt x="14" y="8"/>
                      <a:pt x="14" y="7"/>
                    </a:cubicBezTo>
                    <a:cubicBezTo>
                      <a:pt x="14" y="7"/>
                      <a:pt x="15" y="8"/>
                      <a:pt x="15" y="7"/>
                    </a:cubicBezTo>
                    <a:cubicBezTo>
                      <a:pt x="16" y="7"/>
                      <a:pt x="16" y="6"/>
                      <a:pt x="16" y="4"/>
                    </a:cubicBezTo>
                    <a:cubicBezTo>
                      <a:pt x="16" y="3"/>
                      <a:pt x="16" y="3"/>
                      <a:pt x="15" y="2"/>
                    </a:cubicBezTo>
                    <a:cubicBezTo>
                      <a:pt x="14" y="2"/>
                      <a:pt x="14" y="2"/>
                      <a:pt x="14" y="2"/>
                    </a:cubicBezTo>
                    <a:cubicBezTo>
                      <a:pt x="14" y="1"/>
                      <a:pt x="14" y="1"/>
                      <a:pt x="14" y="1"/>
                    </a:cubicBezTo>
                    <a:cubicBezTo>
                      <a:pt x="14" y="1"/>
                      <a:pt x="14" y="0"/>
                      <a:pt x="13" y="0"/>
                    </a:cubicBezTo>
                    <a:cubicBezTo>
                      <a:pt x="13" y="0"/>
                      <a:pt x="12" y="0"/>
                      <a:pt x="11" y="0"/>
                    </a:cubicBezTo>
                    <a:cubicBezTo>
                      <a:pt x="11" y="0"/>
                      <a:pt x="11" y="0"/>
                      <a:pt x="11" y="0"/>
                    </a:cubicBezTo>
                    <a:cubicBezTo>
                      <a:pt x="10" y="0"/>
                      <a:pt x="10" y="0"/>
                      <a:pt x="9" y="1"/>
                    </a:cubicBezTo>
                    <a:cubicBezTo>
                      <a:pt x="9" y="1"/>
                      <a:pt x="9" y="1"/>
                      <a:pt x="9" y="2"/>
                    </a:cubicBezTo>
                    <a:cubicBezTo>
                      <a:pt x="9" y="3"/>
                      <a:pt x="9" y="3"/>
                      <a:pt x="9" y="3"/>
                    </a:cubicBezTo>
                    <a:cubicBezTo>
                      <a:pt x="8" y="3"/>
                      <a:pt x="8" y="3"/>
                      <a:pt x="8" y="3"/>
                    </a:cubicBezTo>
                    <a:cubicBezTo>
                      <a:pt x="8" y="4"/>
                      <a:pt x="8" y="5"/>
                      <a:pt x="8" y="5"/>
                    </a:cubicBezTo>
                    <a:cubicBezTo>
                      <a:pt x="8" y="7"/>
                      <a:pt x="9" y="8"/>
                      <a:pt x="10" y="8"/>
                    </a:cubicBezTo>
                    <a:cubicBezTo>
                      <a:pt x="11" y="8"/>
                      <a:pt x="11" y="8"/>
                      <a:pt x="11" y="8"/>
                    </a:cubicBezTo>
                    <a:cubicBezTo>
                      <a:pt x="11" y="8"/>
                      <a:pt x="11" y="9"/>
                      <a:pt x="11" y="10"/>
                    </a:cubicBezTo>
                    <a:cubicBezTo>
                      <a:pt x="11" y="11"/>
                      <a:pt x="11" y="13"/>
                      <a:pt x="10" y="14"/>
                    </a:cubicBezTo>
                    <a:cubicBezTo>
                      <a:pt x="10" y="14"/>
                      <a:pt x="10" y="14"/>
                      <a:pt x="9" y="14"/>
                    </a:cubicBezTo>
                    <a:cubicBezTo>
                      <a:pt x="7" y="11"/>
                      <a:pt x="7" y="11"/>
                      <a:pt x="7" y="11"/>
                    </a:cubicBezTo>
                    <a:cubicBezTo>
                      <a:pt x="6" y="9"/>
                      <a:pt x="4" y="7"/>
                      <a:pt x="3" y="7"/>
                    </a:cubicBezTo>
                    <a:cubicBezTo>
                      <a:pt x="2" y="7"/>
                      <a:pt x="1" y="7"/>
                      <a:pt x="1" y="8"/>
                    </a:cubicBezTo>
                    <a:cubicBezTo>
                      <a:pt x="0" y="9"/>
                      <a:pt x="0" y="11"/>
                      <a:pt x="1" y="12"/>
                    </a:cubicBezTo>
                    <a:cubicBezTo>
                      <a:pt x="2" y="13"/>
                      <a:pt x="4" y="13"/>
                      <a:pt x="5" y="13"/>
                    </a:cubicBezTo>
                    <a:cubicBezTo>
                      <a:pt x="6" y="15"/>
                      <a:pt x="6" y="15"/>
                      <a:pt x="7" y="19"/>
                    </a:cubicBezTo>
                    <a:cubicBezTo>
                      <a:pt x="8" y="20"/>
                      <a:pt x="9" y="23"/>
                      <a:pt x="9" y="24"/>
                    </a:cubicBezTo>
                    <a:cubicBezTo>
                      <a:pt x="10" y="26"/>
                      <a:pt x="11" y="26"/>
                      <a:pt x="13" y="27"/>
                    </a:cubicBezTo>
                    <a:cubicBezTo>
                      <a:pt x="13" y="27"/>
                      <a:pt x="14" y="41"/>
                      <a:pt x="18" y="68"/>
                    </a:cubicBezTo>
                    <a:cubicBezTo>
                      <a:pt x="18" y="69"/>
                      <a:pt x="21" y="70"/>
                      <a:pt x="22" y="69"/>
                    </a:cubicBezTo>
                    <a:cubicBezTo>
                      <a:pt x="23" y="69"/>
                      <a:pt x="25" y="68"/>
                      <a:pt x="25" y="67"/>
                    </a:cubicBezTo>
                    <a:cubicBezTo>
                      <a:pt x="21" y="39"/>
                      <a:pt x="18" y="26"/>
                      <a:pt x="18" y="26"/>
                    </a:cubicBezTo>
                    <a:cubicBezTo>
                      <a:pt x="19" y="26"/>
                      <a:pt x="21" y="24"/>
                      <a:pt x="21" y="22"/>
                    </a:cubicBezTo>
                    <a:cubicBezTo>
                      <a:pt x="21" y="21"/>
                      <a:pt x="21" y="18"/>
                      <a:pt x="21" y="16"/>
                    </a:cubicBezTo>
                    <a:cubicBezTo>
                      <a:pt x="21" y="13"/>
                      <a:pt x="21" y="12"/>
                      <a:pt x="21" y="10"/>
                    </a:cubicBezTo>
                    <a:cubicBezTo>
                      <a:pt x="22" y="10"/>
                      <a:pt x="23" y="9"/>
                      <a:pt x="24" y="8"/>
                    </a:cubicBezTo>
                    <a:cubicBezTo>
                      <a:pt x="25" y="7"/>
                      <a:pt x="25" y="5"/>
                      <a:pt x="24" y="4"/>
                    </a:cubicBezTo>
                    <a:cubicBezTo>
                      <a:pt x="23" y="4"/>
                      <a:pt x="23" y="3"/>
                      <a:pt x="2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89" name="Freeform 270">
                <a:extLst>
                  <a:ext uri="{FF2B5EF4-FFF2-40B4-BE49-F238E27FC236}">
                    <a16:creationId xmlns:a16="http://schemas.microsoft.com/office/drawing/2014/main" id="{30579EF2-97D4-14B1-3D99-BA1E9A871DDC}"/>
                  </a:ext>
                </a:extLst>
              </p:cNvPr>
              <p:cNvSpPr>
                <a:spLocks/>
              </p:cNvSpPr>
              <p:nvPr/>
            </p:nvSpPr>
            <p:spPr bwMode="auto">
              <a:xfrm>
                <a:off x="18349" y="1165"/>
                <a:ext cx="56" cy="42"/>
              </a:xfrm>
              <a:custGeom>
                <a:avLst/>
                <a:gdLst>
                  <a:gd name="T0" fmla="*/ 80 w 19"/>
                  <a:gd name="T1" fmla="*/ 243 h 14"/>
                  <a:gd name="T2" fmla="*/ 696 w 19"/>
                  <a:gd name="T3" fmla="*/ 405 h 14"/>
                  <a:gd name="T4" fmla="*/ 1208 w 19"/>
                  <a:gd name="T5" fmla="*/ 0 h 14"/>
                  <a:gd name="T6" fmla="*/ 816 w 19"/>
                  <a:gd name="T7" fmla="*/ 1053 h 14"/>
                  <a:gd name="T8" fmla="*/ 80 w 19"/>
                  <a:gd name="T9" fmla="*/ 243 h 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14">
                    <a:moveTo>
                      <a:pt x="1" y="3"/>
                    </a:moveTo>
                    <a:cubicBezTo>
                      <a:pt x="2" y="4"/>
                      <a:pt x="5" y="6"/>
                      <a:pt x="9" y="5"/>
                    </a:cubicBezTo>
                    <a:cubicBezTo>
                      <a:pt x="13" y="4"/>
                      <a:pt x="15" y="2"/>
                      <a:pt x="16" y="0"/>
                    </a:cubicBezTo>
                    <a:cubicBezTo>
                      <a:pt x="17" y="1"/>
                      <a:pt x="19" y="11"/>
                      <a:pt x="11" y="13"/>
                    </a:cubicBezTo>
                    <a:cubicBezTo>
                      <a:pt x="2" y="14"/>
                      <a:pt x="0" y="5"/>
                      <a:pt x="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90" name="Freeform 271">
                <a:extLst>
                  <a:ext uri="{FF2B5EF4-FFF2-40B4-BE49-F238E27FC236}">
                    <a16:creationId xmlns:a16="http://schemas.microsoft.com/office/drawing/2014/main" id="{2254579D-F081-C8C6-527F-AFE63A74B146}"/>
                  </a:ext>
                </a:extLst>
              </p:cNvPr>
              <p:cNvSpPr>
                <a:spLocks noEditPoints="1"/>
              </p:cNvSpPr>
              <p:nvPr/>
            </p:nvSpPr>
            <p:spPr bwMode="auto">
              <a:xfrm>
                <a:off x="18331" y="1081"/>
                <a:ext cx="77" cy="87"/>
              </a:xfrm>
              <a:custGeom>
                <a:avLst/>
                <a:gdLst>
                  <a:gd name="T0" fmla="*/ 1922 w 26"/>
                  <a:gd name="T1" fmla="*/ 1134 h 29"/>
                  <a:gd name="T2" fmla="*/ 1762 w 26"/>
                  <a:gd name="T3" fmla="*/ 972 h 29"/>
                  <a:gd name="T4" fmla="*/ 1842 w 26"/>
                  <a:gd name="T5" fmla="*/ 891 h 29"/>
                  <a:gd name="T6" fmla="*/ 1842 w 26"/>
                  <a:gd name="T7" fmla="*/ 567 h 29"/>
                  <a:gd name="T8" fmla="*/ 1694 w 26"/>
                  <a:gd name="T9" fmla="*/ 405 h 29"/>
                  <a:gd name="T10" fmla="*/ 1694 w 26"/>
                  <a:gd name="T11" fmla="*/ 324 h 29"/>
                  <a:gd name="T12" fmla="*/ 1694 w 26"/>
                  <a:gd name="T13" fmla="*/ 81 h 29"/>
                  <a:gd name="T14" fmla="*/ 1297 w 26"/>
                  <a:gd name="T15" fmla="*/ 0 h 29"/>
                  <a:gd name="T16" fmla="*/ 939 w 26"/>
                  <a:gd name="T17" fmla="*/ 324 h 29"/>
                  <a:gd name="T18" fmla="*/ 385 w 26"/>
                  <a:gd name="T19" fmla="*/ 243 h 29"/>
                  <a:gd name="T20" fmla="*/ 157 w 26"/>
                  <a:gd name="T21" fmla="*/ 162 h 29"/>
                  <a:gd name="T22" fmla="*/ 0 w 26"/>
                  <a:gd name="T23" fmla="*/ 567 h 29"/>
                  <a:gd name="T24" fmla="*/ 157 w 26"/>
                  <a:gd name="T25" fmla="*/ 891 h 29"/>
                  <a:gd name="T26" fmla="*/ 80 w 26"/>
                  <a:gd name="T27" fmla="*/ 1215 h 29"/>
                  <a:gd name="T28" fmla="*/ 237 w 26"/>
                  <a:gd name="T29" fmla="*/ 1458 h 29"/>
                  <a:gd name="T30" fmla="*/ 237 w 26"/>
                  <a:gd name="T31" fmla="*/ 1701 h 29"/>
                  <a:gd name="T32" fmla="*/ 385 w 26"/>
                  <a:gd name="T33" fmla="*/ 1944 h 29"/>
                  <a:gd name="T34" fmla="*/ 465 w 26"/>
                  <a:gd name="T35" fmla="*/ 2187 h 29"/>
                  <a:gd name="T36" fmla="*/ 702 w 26"/>
                  <a:gd name="T37" fmla="*/ 2268 h 29"/>
                  <a:gd name="T38" fmla="*/ 1457 w 26"/>
                  <a:gd name="T39" fmla="*/ 2187 h 29"/>
                  <a:gd name="T40" fmla="*/ 1842 w 26"/>
                  <a:gd name="T41" fmla="*/ 1863 h 29"/>
                  <a:gd name="T42" fmla="*/ 1842 w 26"/>
                  <a:gd name="T43" fmla="*/ 1539 h 29"/>
                  <a:gd name="T44" fmla="*/ 1922 w 26"/>
                  <a:gd name="T45" fmla="*/ 1377 h 29"/>
                  <a:gd name="T46" fmla="*/ 1922 w 26"/>
                  <a:gd name="T47" fmla="*/ 1134 h 29"/>
                  <a:gd name="T48" fmla="*/ 1220 w 26"/>
                  <a:gd name="T49" fmla="*/ 1620 h 29"/>
                  <a:gd name="T50" fmla="*/ 1140 w 26"/>
                  <a:gd name="T51" fmla="*/ 1620 h 29"/>
                  <a:gd name="T52" fmla="*/ 1140 w 26"/>
                  <a:gd name="T53" fmla="*/ 1782 h 29"/>
                  <a:gd name="T54" fmla="*/ 1019 w 26"/>
                  <a:gd name="T55" fmla="*/ 1782 h 29"/>
                  <a:gd name="T56" fmla="*/ 939 w 26"/>
                  <a:gd name="T57" fmla="*/ 1701 h 29"/>
                  <a:gd name="T58" fmla="*/ 782 w 26"/>
                  <a:gd name="T59" fmla="*/ 1701 h 29"/>
                  <a:gd name="T60" fmla="*/ 782 w 26"/>
                  <a:gd name="T61" fmla="*/ 1458 h 29"/>
                  <a:gd name="T62" fmla="*/ 859 w 26"/>
                  <a:gd name="T63" fmla="*/ 1458 h 29"/>
                  <a:gd name="T64" fmla="*/ 859 w 26"/>
                  <a:gd name="T65" fmla="*/ 1296 h 29"/>
                  <a:gd name="T66" fmla="*/ 1019 w 26"/>
                  <a:gd name="T67" fmla="*/ 1296 h 29"/>
                  <a:gd name="T68" fmla="*/ 1060 w 26"/>
                  <a:gd name="T69" fmla="*/ 1458 h 29"/>
                  <a:gd name="T70" fmla="*/ 1220 w 26"/>
                  <a:gd name="T71" fmla="*/ 1458 h 29"/>
                  <a:gd name="T72" fmla="*/ 1220 w 26"/>
                  <a:gd name="T73" fmla="*/ 1620 h 2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6" h="29">
                    <a:moveTo>
                      <a:pt x="25" y="14"/>
                    </a:moveTo>
                    <a:cubicBezTo>
                      <a:pt x="25" y="13"/>
                      <a:pt x="24" y="13"/>
                      <a:pt x="23" y="12"/>
                    </a:cubicBezTo>
                    <a:cubicBezTo>
                      <a:pt x="24" y="12"/>
                      <a:pt x="24" y="12"/>
                      <a:pt x="24" y="11"/>
                    </a:cubicBezTo>
                    <a:cubicBezTo>
                      <a:pt x="25" y="10"/>
                      <a:pt x="25" y="9"/>
                      <a:pt x="24" y="7"/>
                    </a:cubicBezTo>
                    <a:cubicBezTo>
                      <a:pt x="24" y="6"/>
                      <a:pt x="23" y="6"/>
                      <a:pt x="22" y="5"/>
                    </a:cubicBezTo>
                    <a:cubicBezTo>
                      <a:pt x="22" y="5"/>
                      <a:pt x="22" y="5"/>
                      <a:pt x="22" y="4"/>
                    </a:cubicBezTo>
                    <a:cubicBezTo>
                      <a:pt x="23" y="3"/>
                      <a:pt x="22" y="2"/>
                      <a:pt x="22" y="1"/>
                    </a:cubicBezTo>
                    <a:cubicBezTo>
                      <a:pt x="21" y="0"/>
                      <a:pt x="17" y="0"/>
                      <a:pt x="17" y="0"/>
                    </a:cubicBezTo>
                    <a:cubicBezTo>
                      <a:pt x="16" y="2"/>
                      <a:pt x="14" y="3"/>
                      <a:pt x="12" y="4"/>
                    </a:cubicBezTo>
                    <a:cubicBezTo>
                      <a:pt x="9" y="4"/>
                      <a:pt x="7" y="4"/>
                      <a:pt x="5" y="3"/>
                    </a:cubicBezTo>
                    <a:cubicBezTo>
                      <a:pt x="4" y="2"/>
                      <a:pt x="3" y="2"/>
                      <a:pt x="2" y="2"/>
                    </a:cubicBezTo>
                    <a:cubicBezTo>
                      <a:pt x="1" y="3"/>
                      <a:pt x="0" y="5"/>
                      <a:pt x="0" y="7"/>
                    </a:cubicBezTo>
                    <a:cubicBezTo>
                      <a:pt x="0" y="9"/>
                      <a:pt x="2" y="10"/>
                      <a:pt x="2" y="11"/>
                    </a:cubicBezTo>
                    <a:cubicBezTo>
                      <a:pt x="2" y="12"/>
                      <a:pt x="1" y="13"/>
                      <a:pt x="1" y="15"/>
                    </a:cubicBezTo>
                    <a:cubicBezTo>
                      <a:pt x="2" y="16"/>
                      <a:pt x="3" y="17"/>
                      <a:pt x="3" y="18"/>
                    </a:cubicBezTo>
                    <a:cubicBezTo>
                      <a:pt x="4" y="19"/>
                      <a:pt x="3" y="19"/>
                      <a:pt x="3" y="21"/>
                    </a:cubicBezTo>
                    <a:cubicBezTo>
                      <a:pt x="3" y="22"/>
                      <a:pt x="5" y="23"/>
                      <a:pt x="5" y="24"/>
                    </a:cubicBezTo>
                    <a:cubicBezTo>
                      <a:pt x="5" y="25"/>
                      <a:pt x="5" y="26"/>
                      <a:pt x="6" y="27"/>
                    </a:cubicBezTo>
                    <a:cubicBezTo>
                      <a:pt x="7" y="28"/>
                      <a:pt x="7" y="28"/>
                      <a:pt x="9" y="28"/>
                    </a:cubicBezTo>
                    <a:cubicBezTo>
                      <a:pt x="11" y="29"/>
                      <a:pt x="15" y="29"/>
                      <a:pt x="19" y="27"/>
                    </a:cubicBezTo>
                    <a:cubicBezTo>
                      <a:pt x="21" y="26"/>
                      <a:pt x="23" y="25"/>
                      <a:pt x="24" y="23"/>
                    </a:cubicBezTo>
                    <a:cubicBezTo>
                      <a:pt x="25" y="21"/>
                      <a:pt x="24" y="20"/>
                      <a:pt x="24" y="19"/>
                    </a:cubicBezTo>
                    <a:cubicBezTo>
                      <a:pt x="24" y="18"/>
                      <a:pt x="25" y="18"/>
                      <a:pt x="25" y="17"/>
                    </a:cubicBezTo>
                    <a:cubicBezTo>
                      <a:pt x="26" y="16"/>
                      <a:pt x="25" y="14"/>
                      <a:pt x="25" y="14"/>
                    </a:cubicBezTo>
                    <a:close/>
                    <a:moveTo>
                      <a:pt x="16" y="20"/>
                    </a:moveTo>
                    <a:cubicBezTo>
                      <a:pt x="16" y="21"/>
                      <a:pt x="15" y="20"/>
                      <a:pt x="15" y="20"/>
                    </a:cubicBezTo>
                    <a:cubicBezTo>
                      <a:pt x="15" y="21"/>
                      <a:pt x="15" y="22"/>
                      <a:pt x="15" y="22"/>
                    </a:cubicBezTo>
                    <a:cubicBezTo>
                      <a:pt x="15" y="22"/>
                      <a:pt x="13" y="23"/>
                      <a:pt x="13" y="22"/>
                    </a:cubicBezTo>
                    <a:cubicBezTo>
                      <a:pt x="12" y="22"/>
                      <a:pt x="12" y="21"/>
                      <a:pt x="12" y="21"/>
                    </a:cubicBezTo>
                    <a:cubicBezTo>
                      <a:pt x="12" y="21"/>
                      <a:pt x="11" y="21"/>
                      <a:pt x="10" y="21"/>
                    </a:cubicBezTo>
                    <a:cubicBezTo>
                      <a:pt x="10" y="21"/>
                      <a:pt x="9" y="19"/>
                      <a:pt x="10" y="18"/>
                    </a:cubicBezTo>
                    <a:cubicBezTo>
                      <a:pt x="11" y="18"/>
                      <a:pt x="11" y="18"/>
                      <a:pt x="11" y="18"/>
                    </a:cubicBezTo>
                    <a:cubicBezTo>
                      <a:pt x="11" y="17"/>
                      <a:pt x="11" y="17"/>
                      <a:pt x="11" y="16"/>
                    </a:cubicBezTo>
                    <a:cubicBezTo>
                      <a:pt x="13" y="16"/>
                      <a:pt x="13" y="16"/>
                      <a:pt x="13" y="16"/>
                    </a:cubicBezTo>
                    <a:cubicBezTo>
                      <a:pt x="14" y="16"/>
                      <a:pt x="14" y="17"/>
                      <a:pt x="14" y="18"/>
                    </a:cubicBezTo>
                    <a:cubicBezTo>
                      <a:pt x="14" y="18"/>
                      <a:pt x="15" y="17"/>
                      <a:pt x="16" y="18"/>
                    </a:cubicBezTo>
                    <a:cubicBezTo>
                      <a:pt x="16" y="18"/>
                      <a:pt x="17" y="20"/>
                      <a:pt x="16" y="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91" name="Freeform 272">
                <a:extLst>
                  <a:ext uri="{FF2B5EF4-FFF2-40B4-BE49-F238E27FC236}">
                    <a16:creationId xmlns:a16="http://schemas.microsoft.com/office/drawing/2014/main" id="{67B647EF-EF7D-41DE-725A-8B969482068B}"/>
                  </a:ext>
                </a:extLst>
              </p:cNvPr>
              <p:cNvSpPr>
                <a:spLocks noEditPoints="1"/>
              </p:cNvSpPr>
              <p:nvPr/>
            </p:nvSpPr>
            <p:spPr bwMode="auto">
              <a:xfrm>
                <a:off x="18379" y="877"/>
                <a:ext cx="131" cy="285"/>
              </a:xfrm>
              <a:custGeom>
                <a:avLst/>
                <a:gdLst>
                  <a:gd name="T0" fmla="*/ 3218 w 44"/>
                  <a:gd name="T1" fmla="*/ 972 h 95"/>
                  <a:gd name="T2" fmla="*/ 3457 w 44"/>
                  <a:gd name="T3" fmla="*/ 162 h 95"/>
                  <a:gd name="T4" fmla="*/ 3299 w 44"/>
                  <a:gd name="T5" fmla="*/ 0 h 95"/>
                  <a:gd name="T6" fmla="*/ 238 w 44"/>
                  <a:gd name="T7" fmla="*/ 1296 h 95"/>
                  <a:gd name="T8" fmla="*/ 399 w 44"/>
                  <a:gd name="T9" fmla="*/ 2592 h 95"/>
                  <a:gd name="T10" fmla="*/ 1950 w 44"/>
                  <a:gd name="T11" fmla="*/ 5022 h 95"/>
                  <a:gd name="T12" fmla="*/ 2429 w 44"/>
                  <a:gd name="T13" fmla="*/ 7047 h 95"/>
                  <a:gd name="T14" fmla="*/ 3299 w 44"/>
                  <a:gd name="T15" fmla="*/ 7695 h 95"/>
                  <a:gd name="T16" fmla="*/ 3218 w 44"/>
                  <a:gd name="T17" fmla="*/ 972 h 95"/>
                  <a:gd name="T18" fmla="*/ 1426 w 44"/>
                  <a:gd name="T19" fmla="*/ 2187 h 95"/>
                  <a:gd name="T20" fmla="*/ 1108 w 44"/>
                  <a:gd name="T21" fmla="*/ 2754 h 95"/>
                  <a:gd name="T22" fmla="*/ 950 w 44"/>
                  <a:gd name="T23" fmla="*/ 2106 h 95"/>
                  <a:gd name="T24" fmla="*/ 950 w 44"/>
                  <a:gd name="T25" fmla="*/ 1863 h 95"/>
                  <a:gd name="T26" fmla="*/ 1108 w 44"/>
                  <a:gd name="T27" fmla="*/ 2268 h 95"/>
                  <a:gd name="T28" fmla="*/ 1188 w 44"/>
                  <a:gd name="T29" fmla="*/ 2268 h 95"/>
                  <a:gd name="T30" fmla="*/ 1426 w 44"/>
                  <a:gd name="T31" fmla="*/ 1944 h 95"/>
                  <a:gd name="T32" fmla="*/ 1426 w 44"/>
                  <a:gd name="T33" fmla="*/ 2187 h 95"/>
                  <a:gd name="T34" fmla="*/ 2030 w 44"/>
                  <a:gd name="T35" fmla="*/ 972 h 95"/>
                  <a:gd name="T36" fmla="*/ 2111 w 44"/>
                  <a:gd name="T37" fmla="*/ 810 h 95"/>
                  <a:gd name="T38" fmla="*/ 2188 w 44"/>
                  <a:gd name="T39" fmla="*/ 1134 h 95"/>
                  <a:gd name="T40" fmla="*/ 2269 w 44"/>
                  <a:gd name="T41" fmla="*/ 1134 h 95"/>
                  <a:gd name="T42" fmla="*/ 2510 w 44"/>
                  <a:gd name="T43" fmla="*/ 891 h 95"/>
                  <a:gd name="T44" fmla="*/ 2510 w 44"/>
                  <a:gd name="T45" fmla="*/ 1134 h 95"/>
                  <a:gd name="T46" fmla="*/ 2111 w 44"/>
                  <a:gd name="T47" fmla="*/ 1620 h 95"/>
                  <a:gd name="T48" fmla="*/ 2030 w 44"/>
                  <a:gd name="T49" fmla="*/ 972 h 95"/>
                  <a:gd name="T50" fmla="*/ 2587 w 44"/>
                  <a:gd name="T51" fmla="*/ 3159 h 95"/>
                  <a:gd name="T52" fmla="*/ 2188 w 44"/>
                  <a:gd name="T53" fmla="*/ 3726 h 95"/>
                  <a:gd name="T54" fmla="*/ 2030 w 44"/>
                  <a:gd name="T55" fmla="*/ 2997 h 95"/>
                  <a:gd name="T56" fmla="*/ 2111 w 44"/>
                  <a:gd name="T57" fmla="*/ 2835 h 95"/>
                  <a:gd name="T58" fmla="*/ 2188 w 44"/>
                  <a:gd name="T59" fmla="*/ 3240 h 95"/>
                  <a:gd name="T60" fmla="*/ 2349 w 44"/>
                  <a:gd name="T61" fmla="*/ 3240 h 95"/>
                  <a:gd name="T62" fmla="*/ 2587 w 44"/>
                  <a:gd name="T63" fmla="*/ 2916 h 95"/>
                  <a:gd name="T64" fmla="*/ 2587 w 44"/>
                  <a:gd name="T65" fmla="*/ 3159 h 9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44" h="95">
                    <a:moveTo>
                      <a:pt x="41" y="12"/>
                    </a:moveTo>
                    <a:cubicBezTo>
                      <a:pt x="41" y="8"/>
                      <a:pt x="43" y="4"/>
                      <a:pt x="44" y="2"/>
                    </a:cubicBezTo>
                    <a:cubicBezTo>
                      <a:pt x="44" y="1"/>
                      <a:pt x="43" y="0"/>
                      <a:pt x="42" y="0"/>
                    </a:cubicBezTo>
                    <a:cubicBezTo>
                      <a:pt x="42" y="0"/>
                      <a:pt x="21" y="5"/>
                      <a:pt x="3" y="16"/>
                    </a:cubicBezTo>
                    <a:cubicBezTo>
                      <a:pt x="0" y="19"/>
                      <a:pt x="3" y="26"/>
                      <a:pt x="5" y="32"/>
                    </a:cubicBezTo>
                    <a:cubicBezTo>
                      <a:pt x="13" y="50"/>
                      <a:pt x="22" y="48"/>
                      <a:pt x="25" y="62"/>
                    </a:cubicBezTo>
                    <a:cubicBezTo>
                      <a:pt x="26" y="67"/>
                      <a:pt x="30" y="85"/>
                      <a:pt x="31" y="87"/>
                    </a:cubicBezTo>
                    <a:cubicBezTo>
                      <a:pt x="33" y="92"/>
                      <a:pt x="37" y="95"/>
                      <a:pt x="42" y="95"/>
                    </a:cubicBezTo>
                    <a:cubicBezTo>
                      <a:pt x="41" y="71"/>
                      <a:pt x="38" y="34"/>
                      <a:pt x="41" y="12"/>
                    </a:cubicBezTo>
                    <a:close/>
                    <a:moveTo>
                      <a:pt x="18" y="27"/>
                    </a:moveTo>
                    <a:cubicBezTo>
                      <a:pt x="18" y="29"/>
                      <a:pt x="16" y="34"/>
                      <a:pt x="14" y="34"/>
                    </a:cubicBezTo>
                    <a:cubicBezTo>
                      <a:pt x="13" y="34"/>
                      <a:pt x="11" y="28"/>
                      <a:pt x="12" y="26"/>
                    </a:cubicBezTo>
                    <a:cubicBezTo>
                      <a:pt x="12" y="24"/>
                      <a:pt x="12" y="24"/>
                      <a:pt x="12" y="23"/>
                    </a:cubicBezTo>
                    <a:cubicBezTo>
                      <a:pt x="13" y="23"/>
                      <a:pt x="14" y="25"/>
                      <a:pt x="14" y="28"/>
                    </a:cubicBezTo>
                    <a:cubicBezTo>
                      <a:pt x="15" y="28"/>
                      <a:pt x="15" y="28"/>
                      <a:pt x="15" y="28"/>
                    </a:cubicBezTo>
                    <a:cubicBezTo>
                      <a:pt x="16" y="25"/>
                      <a:pt x="17" y="24"/>
                      <a:pt x="18" y="24"/>
                    </a:cubicBezTo>
                    <a:cubicBezTo>
                      <a:pt x="18" y="24"/>
                      <a:pt x="19" y="26"/>
                      <a:pt x="18" y="27"/>
                    </a:cubicBezTo>
                    <a:close/>
                    <a:moveTo>
                      <a:pt x="26" y="12"/>
                    </a:moveTo>
                    <a:cubicBezTo>
                      <a:pt x="26" y="10"/>
                      <a:pt x="27" y="10"/>
                      <a:pt x="27" y="10"/>
                    </a:cubicBezTo>
                    <a:cubicBezTo>
                      <a:pt x="28" y="10"/>
                      <a:pt x="28" y="12"/>
                      <a:pt x="28" y="14"/>
                    </a:cubicBezTo>
                    <a:cubicBezTo>
                      <a:pt x="29" y="14"/>
                      <a:pt x="29" y="14"/>
                      <a:pt x="29" y="14"/>
                    </a:cubicBezTo>
                    <a:cubicBezTo>
                      <a:pt x="30" y="12"/>
                      <a:pt x="31" y="11"/>
                      <a:pt x="32" y="11"/>
                    </a:cubicBezTo>
                    <a:cubicBezTo>
                      <a:pt x="32" y="12"/>
                      <a:pt x="32" y="13"/>
                      <a:pt x="32" y="14"/>
                    </a:cubicBezTo>
                    <a:cubicBezTo>
                      <a:pt x="31" y="16"/>
                      <a:pt x="28" y="20"/>
                      <a:pt x="27" y="20"/>
                    </a:cubicBezTo>
                    <a:cubicBezTo>
                      <a:pt x="26" y="19"/>
                      <a:pt x="25" y="14"/>
                      <a:pt x="26" y="12"/>
                    </a:cubicBezTo>
                    <a:close/>
                    <a:moveTo>
                      <a:pt x="33" y="39"/>
                    </a:moveTo>
                    <a:cubicBezTo>
                      <a:pt x="32" y="41"/>
                      <a:pt x="29" y="47"/>
                      <a:pt x="28" y="46"/>
                    </a:cubicBezTo>
                    <a:cubicBezTo>
                      <a:pt x="26" y="46"/>
                      <a:pt x="26" y="39"/>
                      <a:pt x="26" y="37"/>
                    </a:cubicBezTo>
                    <a:cubicBezTo>
                      <a:pt x="26" y="35"/>
                      <a:pt x="27" y="35"/>
                      <a:pt x="27" y="35"/>
                    </a:cubicBezTo>
                    <a:cubicBezTo>
                      <a:pt x="28" y="35"/>
                      <a:pt x="28" y="37"/>
                      <a:pt x="28" y="40"/>
                    </a:cubicBezTo>
                    <a:cubicBezTo>
                      <a:pt x="30" y="40"/>
                      <a:pt x="30" y="40"/>
                      <a:pt x="30" y="40"/>
                    </a:cubicBezTo>
                    <a:cubicBezTo>
                      <a:pt x="31" y="37"/>
                      <a:pt x="33" y="36"/>
                      <a:pt x="33" y="36"/>
                    </a:cubicBezTo>
                    <a:cubicBezTo>
                      <a:pt x="34" y="36"/>
                      <a:pt x="34" y="38"/>
                      <a:pt x="33"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92" name="Freeform 273">
                <a:extLst>
                  <a:ext uri="{FF2B5EF4-FFF2-40B4-BE49-F238E27FC236}">
                    <a16:creationId xmlns:a16="http://schemas.microsoft.com/office/drawing/2014/main" id="{8247FBF9-5696-390B-6741-86E38E1F9278}"/>
                  </a:ext>
                </a:extLst>
              </p:cNvPr>
              <p:cNvSpPr>
                <a:spLocks noEditPoints="1"/>
              </p:cNvSpPr>
              <p:nvPr/>
            </p:nvSpPr>
            <p:spPr bwMode="auto">
              <a:xfrm>
                <a:off x="18651" y="877"/>
                <a:ext cx="135" cy="285"/>
              </a:xfrm>
              <a:custGeom>
                <a:avLst/>
                <a:gdLst>
                  <a:gd name="T0" fmla="*/ 3402 w 45"/>
                  <a:gd name="T1" fmla="*/ 1377 h 95"/>
                  <a:gd name="T2" fmla="*/ 81 w 45"/>
                  <a:gd name="T3" fmla="*/ 0 h 95"/>
                  <a:gd name="T4" fmla="*/ 0 w 45"/>
                  <a:gd name="T5" fmla="*/ 162 h 95"/>
                  <a:gd name="T6" fmla="*/ 243 w 45"/>
                  <a:gd name="T7" fmla="*/ 972 h 95"/>
                  <a:gd name="T8" fmla="*/ 162 w 45"/>
                  <a:gd name="T9" fmla="*/ 7695 h 95"/>
                  <a:gd name="T10" fmla="*/ 1053 w 45"/>
                  <a:gd name="T11" fmla="*/ 7047 h 95"/>
                  <a:gd name="T12" fmla="*/ 1539 w 45"/>
                  <a:gd name="T13" fmla="*/ 5022 h 95"/>
                  <a:gd name="T14" fmla="*/ 3240 w 45"/>
                  <a:gd name="T15" fmla="*/ 2673 h 95"/>
                  <a:gd name="T16" fmla="*/ 3402 w 45"/>
                  <a:gd name="T17" fmla="*/ 1377 h 95"/>
                  <a:gd name="T18" fmla="*/ 891 w 45"/>
                  <a:gd name="T19" fmla="*/ 891 h 95"/>
                  <a:gd name="T20" fmla="*/ 1134 w 45"/>
                  <a:gd name="T21" fmla="*/ 1134 h 95"/>
                  <a:gd name="T22" fmla="*/ 1296 w 45"/>
                  <a:gd name="T23" fmla="*/ 1134 h 95"/>
                  <a:gd name="T24" fmla="*/ 1296 w 45"/>
                  <a:gd name="T25" fmla="*/ 810 h 95"/>
                  <a:gd name="T26" fmla="*/ 1377 w 45"/>
                  <a:gd name="T27" fmla="*/ 972 h 95"/>
                  <a:gd name="T28" fmla="*/ 1296 w 45"/>
                  <a:gd name="T29" fmla="*/ 1620 h 95"/>
                  <a:gd name="T30" fmla="*/ 972 w 45"/>
                  <a:gd name="T31" fmla="*/ 1134 h 95"/>
                  <a:gd name="T32" fmla="*/ 891 w 45"/>
                  <a:gd name="T33" fmla="*/ 891 h 95"/>
                  <a:gd name="T34" fmla="*/ 1296 w 45"/>
                  <a:gd name="T35" fmla="*/ 4050 h 95"/>
                  <a:gd name="T36" fmla="*/ 891 w 45"/>
                  <a:gd name="T37" fmla="*/ 3483 h 95"/>
                  <a:gd name="T38" fmla="*/ 891 w 45"/>
                  <a:gd name="T39" fmla="*/ 3240 h 95"/>
                  <a:gd name="T40" fmla="*/ 1134 w 45"/>
                  <a:gd name="T41" fmla="*/ 3564 h 95"/>
                  <a:gd name="T42" fmla="*/ 1296 w 45"/>
                  <a:gd name="T43" fmla="*/ 3564 h 95"/>
                  <a:gd name="T44" fmla="*/ 1377 w 45"/>
                  <a:gd name="T45" fmla="*/ 3078 h 95"/>
                  <a:gd name="T46" fmla="*/ 1458 w 45"/>
                  <a:gd name="T47" fmla="*/ 3321 h 95"/>
                  <a:gd name="T48" fmla="*/ 1296 w 45"/>
                  <a:gd name="T49" fmla="*/ 4050 h 95"/>
                  <a:gd name="T50" fmla="*/ 2511 w 45"/>
                  <a:gd name="T51" fmla="*/ 2835 h 95"/>
                  <a:gd name="T52" fmla="*/ 2187 w 45"/>
                  <a:gd name="T53" fmla="*/ 2268 h 95"/>
                  <a:gd name="T54" fmla="*/ 2187 w 45"/>
                  <a:gd name="T55" fmla="*/ 2025 h 95"/>
                  <a:gd name="T56" fmla="*/ 2430 w 45"/>
                  <a:gd name="T57" fmla="*/ 2349 h 95"/>
                  <a:gd name="T58" fmla="*/ 2511 w 45"/>
                  <a:gd name="T59" fmla="*/ 2349 h 95"/>
                  <a:gd name="T60" fmla="*/ 2592 w 45"/>
                  <a:gd name="T61" fmla="*/ 1944 h 95"/>
                  <a:gd name="T62" fmla="*/ 2673 w 45"/>
                  <a:gd name="T63" fmla="*/ 2187 h 95"/>
                  <a:gd name="T64" fmla="*/ 2511 w 45"/>
                  <a:gd name="T65" fmla="*/ 2835 h 9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45" h="95">
                    <a:moveTo>
                      <a:pt x="42" y="17"/>
                    </a:moveTo>
                    <a:cubicBezTo>
                      <a:pt x="23" y="5"/>
                      <a:pt x="2" y="0"/>
                      <a:pt x="1" y="0"/>
                    </a:cubicBezTo>
                    <a:cubicBezTo>
                      <a:pt x="0" y="2"/>
                      <a:pt x="0" y="2"/>
                      <a:pt x="0" y="2"/>
                    </a:cubicBezTo>
                    <a:cubicBezTo>
                      <a:pt x="1" y="4"/>
                      <a:pt x="3" y="8"/>
                      <a:pt x="3" y="12"/>
                    </a:cubicBezTo>
                    <a:cubicBezTo>
                      <a:pt x="5" y="34"/>
                      <a:pt x="3" y="71"/>
                      <a:pt x="2" y="95"/>
                    </a:cubicBezTo>
                    <a:cubicBezTo>
                      <a:pt x="7" y="95"/>
                      <a:pt x="11" y="92"/>
                      <a:pt x="13" y="87"/>
                    </a:cubicBezTo>
                    <a:cubicBezTo>
                      <a:pt x="14" y="85"/>
                      <a:pt x="17" y="67"/>
                      <a:pt x="19" y="62"/>
                    </a:cubicBezTo>
                    <a:cubicBezTo>
                      <a:pt x="22" y="51"/>
                      <a:pt x="36" y="46"/>
                      <a:pt x="40" y="33"/>
                    </a:cubicBezTo>
                    <a:cubicBezTo>
                      <a:pt x="42" y="27"/>
                      <a:pt x="45" y="19"/>
                      <a:pt x="42" y="17"/>
                    </a:cubicBezTo>
                    <a:close/>
                    <a:moveTo>
                      <a:pt x="11" y="11"/>
                    </a:moveTo>
                    <a:cubicBezTo>
                      <a:pt x="12" y="11"/>
                      <a:pt x="13" y="12"/>
                      <a:pt x="14" y="14"/>
                    </a:cubicBezTo>
                    <a:cubicBezTo>
                      <a:pt x="16" y="14"/>
                      <a:pt x="16" y="14"/>
                      <a:pt x="16" y="14"/>
                    </a:cubicBezTo>
                    <a:cubicBezTo>
                      <a:pt x="15" y="12"/>
                      <a:pt x="16" y="10"/>
                      <a:pt x="16" y="10"/>
                    </a:cubicBezTo>
                    <a:cubicBezTo>
                      <a:pt x="17" y="10"/>
                      <a:pt x="17" y="10"/>
                      <a:pt x="17" y="12"/>
                    </a:cubicBezTo>
                    <a:cubicBezTo>
                      <a:pt x="18" y="14"/>
                      <a:pt x="18" y="19"/>
                      <a:pt x="16" y="20"/>
                    </a:cubicBezTo>
                    <a:cubicBezTo>
                      <a:pt x="15" y="20"/>
                      <a:pt x="12" y="16"/>
                      <a:pt x="12" y="14"/>
                    </a:cubicBezTo>
                    <a:cubicBezTo>
                      <a:pt x="11" y="13"/>
                      <a:pt x="11" y="12"/>
                      <a:pt x="11" y="11"/>
                    </a:cubicBezTo>
                    <a:close/>
                    <a:moveTo>
                      <a:pt x="16" y="50"/>
                    </a:moveTo>
                    <a:cubicBezTo>
                      <a:pt x="15" y="51"/>
                      <a:pt x="12" y="45"/>
                      <a:pt x="11" y="43"/>
                    </a:cubicBezTo>
                    <a:cubicBezTo>
                      <a:pt x="11" y="41"/>
                      <a:pt x="11" y="40"/>
                      <a:pt x="11" y="40"/>
                    </a:cubicBezTo>
                    <a:cubicBezTo>
                      <a:pt x="12" y="39"/>
                      <a:pt x="13" y="40"/>
                      <a:pt x="14" y="44"/>
                    </a:cubicBezTo>
                    <a:cubicBezTo>
                      <a:pt x="16" y="44"/>
                      <a:pt x="16" y="44"/>
                      <a:pt x="16" y="44"/>
                    </a:cubicBezTo>
                    <a:cubicBezTo>
                      <a:pt x="16" y="40"/>
                      <a:pt x="17" y="38"/>
                      <a:pt x="17" y="38"/>
                    </a:cubicBezTo>
                    <a:cubicBezTo>
                      <a:pt x="18" y="38"/>
                      <a:pt x="18" y="39"/>
                      <a:pt x="18" y="41"/>
                    </a:cubicBezTo>
                    <a:cubicBezTo>
                      <a:pt x="19" y="43"/>
                      <a:pt x="18" y="50"/>
                      <a:pt x="16" y="50"/>
                    </a:cubicBezTo>
                    <a:close/>
                    <a:moveTo>
                      <a:pt x="31" y="35"/>
                    </a:moveTo>
                    <a:cubicBezTo>
                      <a:pt x="29" y="35"/>
                      <a:pt x="27" y="30"/>
                      <a:pt x="27" y="28"/>
                    </a:cubicBezTo>
                    <a:cubicBezTo>
                      <a:pt x="26" y="26"/>
                      <a:pt x="27" y="25"/>
                      <a:pt x="27" y="25"/>
                    </a:cubicBezTo>
                    <a:cubicBezTo>
                      <a:pt x="28" y="25"/>
                      <a:pt x="29" y="26"/>
                      <a:pt x="30" y="29"/>
                    </a:cubicBezTo>
                    <a:cubicBezTo>
                      <a:pt x="31" y="29"/>
                      <a:pt x="31" y="29"/>
                      <a:pt x="31" y="29"/>
                    </a:cubicBezTo>
                    <a:cubicBezTo>
                      <a:pt x="31" y="26"/>
                      <a:pt x="32" y="24"/>
                      <a:pt x="32" y="24"/>
                    </a:cubicBezTo>
                    <a:cubicBezTo>
                      <a:pt x="33" y="24"/>
                      <a:pt x="33" y="25"/>
                      <a:pt x="33" y="27"/>
                    </a:cubicBezTo>
                    <a:cubicBezTo>
                      <a:pt x="34" y="29"/>
                      <a:pt x="32" y="35"/>
                      <a:pt x="31" y="3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93" name="Freeform 274">
                <a:extLst>
                  <a:ext uri="{FF2B5EF4-FFF2-40B4-BE49-F238E27FC236}">
                    <a16:creationId xmlns:a16="http://schemas.microsoft.com/office/drawing/2014/main" id="{521AF658-6D38-CBF2-4F85-71DFC6EF2ADB}"/>
                  </a:ext>
                </a:extLst>
              </p:cNvPr>
              <p:cNvSpPr>
                <a:spLocks/>
              </p:cNvSpPr>
              <p:nvPr/>
            </p:nvSpPr>
            <p:spPr bwMode="auto">
              <a:xfrm>
                <a:off x="18594" y="785"/>
                <a:ext cx="45" cy="44"/>
              </a:xfrm>
              <a:custGeom>
                <a:avLst/>
                <a:gdLst>
                  <a:gd name="T0" fmla="*/ 891 w 15"/>
                  <a:gd name="T1" fmla="*/ 455 h 15"/>
                  <a:gd name="T2" fmla="*/ 648 w 15"/>
                  <a:gd name="T3" fmla="*/ 76 h 15"/>
                  <a:gd name="T4" fmla="*/ 648 w 15"/>
                  <a:gd name="T5" fmla="*/ 0 h 15"/>
                  <a:gd name="T6" fmla="*/ 1053 w 15"/>
                  <a:gd name="T7" fmla="*/ 76 h 15"/>
                  <a:gd name="T8" fmla="*/ 1053 w 15"/>
                  <a:gd name="T9" fmla="*/ 155 h 15"/>
                  <a:gd name="T10" fmla="*/ 891 w 15"/>
                  <a:gd name="T11" fmla="*/ 1109 h 15"/>
                  <a:gd name="T12" fmla="*/ 243 w 15"/>
                  <a:gd name="T13" fmla="*/ 886 h 15"/>
                  <a:gd name="T14" fmla="*/ 0 w 15"/>
                  <a:gd name="T15" fmla="*/ 455 h 15"/>
                  <a:gd name="T16" fmla="*/ 243 w 15"/>
                  <a:gd name="T17" fmla="*/ 378 h 15"/>
                  <a:gd name="T18" fmla="*/ 891 w 15"/>
                  <a:gd name="T19" fmla="*/ 455 h 1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 h="15">
                    <a:moveTo>
                      <a:pt x="11" y="6"/>
                    </a:moveTo>
                    <a:cubicBezTo>
                      <a:pt x="11" y="6"/>
                      <a:pt x="11" y="2"/>
                      <a:pt x="8" y="1"/>
                    </a:cubicBezTo>
                    <a:cubicBezTo>
                      <a:pt x="8" y="0"/>
                      <a:pt x="8" y="0"/>
                      <a:pt x="8" y="0"/>
                    </a:cubicBezTo>
                    <a:cubicBezTo>
                      <a:pt x="8" y="0"/>
                      <a:pt x="11" y="0"/>
                      <a:pt x="13" y="1"/>
                    </a:cubicBezTo>
                    <a:cubicBezTo>
                      <a:pt x="13" y="2"/>
                      <a:pt x="13" y="2"/>
                      <a:pt x="13" y="2"/>
                    </a:cubicBezTo>
                    <a:cubicBezTo>
                      <a:pt x="15" y="8"/>
                      <a:pt x="11" y="11"/>
                      <a:pt x="11" y="15"/>
                    </a:cubicBezTo>
                    <a:cubicBezTo>
                      <a:pt x="7" y="12"/>
                      <a:pt x="3" y="12"/>
                      <a:pt x="3" y="12"/>
                    </a:cubicBezTo>
                    <a:cubicBezTo>
                      <a:pt x="0" y="6"/>
                      <a:pt x="0" y="6"/>
                      <a:pt x="0" y="6"/>
                    </a:cubicBezTo>
                    <a:cubicBezTo>
                      <a:pt x="0" y="6"/>
                      <a:pt x="1" y="6"/>
                      <a:pt x="3" y="5"/>
                    </a:cubicBezTo>
                    <a:cubicBezTo>
                      <a:pt x="6" y="5"/>
                      <a:pt x="9" y="5"/>
                      <a:pt x="11"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94" name="Freeform 275">
                <a:extLst>
                  <a:ext uri="{FF2B5EF4-FFF2-40B4-BE49-F238E27FC236}">
                    <a16:creationId xmlns:a16="http://schemas.microsoft.com/office/drawing/2014/main" id="{46AD2411-A997-B7D3-1672-D4E2CEC415B4}"/>
                  </a:ext>
                </a:extLst>
              </p:cNvPr>
              <p:cNvSpPr>
                <a:spLocks/>
              </p:cNvSpPr>
              <p:nvPr/>
            </p:nvSpPr>
            <p:spPr bwMode="auto">
              <a:xfrm>
                <a:off x="18498" y="683"/>
                <a:ext cx="159" cy="69"/>
              </a:xfrm>
              <a:custGeom>
                <a:avLst/>
                <a:gdLst>
                  <a:gd name="T0" fmla="*/ 2187 w 53"/>
                  <a:gd name="T1" fmla="*/ 1620 h 23"/>
                  <a:gd name="T2" fmla="*/ 2187 w 53"/>
                  <a:gd name="T3" fmla="*/ 1620 h 23"/>
                  <a:gd name="T4" fmla="*/ 648 w 53"/>
                  <a:gd name="T5" fmla="*/ 1863 h 23"/>
                  <a:gd name="T6" fmla="*/ 81 w 53"/>
                  <a:gd name="T7" fmla="*/ 567 h 23"/>
                  <a:gd name="T8" fmla="*/ 243 w 53"/>
                  <a:gd name="T9" fmla="*/ 405 h 23"/>
                  <a:gd name="T10" fmla="*/ 405 w 53"/>
                  <a:gd name="T11" fmla="*/ 567 h 23"/>
                  <a:gd name="T12" fmla="*/ 567 w 53"/>
                  <a:gd name="T13" fmla="*/ 486 h 23"/>
                  <a:gd name="T14" fmla="*/ 648 w 53"/>
                  <a:gd name="T15" fmla="*/ 810 h 23"/>
                  <a:gd name="T16" fmla="*/ 486 w 53"/>
                  <a:gd name="T17" fmla="*/ 810 h 23"/>
                  <a:gd name="T18" fmla="*/ 1215 w 53"/>
                  <a:gd name="T19" fmla="*/ 648 h 23"/>
                  <a:gd name="T20" fmla="*/ 1053 w 53"/>
                  <a:gd name="T21" fmla="*/ 729 h 23"/>
                  <a:gd name="T22" fmla="*/ 891 w 53"/>
                  <a:gd name="T23" fmla="*/ 405 h 23"/>
                  <a:gd name="T24" fmla="*/ 1134 w 53"/>
                  <a:gd name="T25" fmla="*/ 405 h 23"/>
                  <a:gd name="T26" fmla="*/ 1134 w 53"/>
                  <a:gd name="T27" fmla="*/ 81 h 23"/>
                  <a:gd name="T28" fmla="*/ 1296 w 53"/>
                  <a:gd name="T29" fmla="*/ 324 h 23"/>
                  <a:gd name="T30" fmla="*/ 1377 w 53"/>
                  <a:gd name="T31" fmla="*/ 324 h 23"/>
                  <a:gd name="T32" fmla="*/ 1539 w 53"/>
                  <a:gd name="T33" fmla="*/ 486 h 23"/>
                  <a:gd name="T34" fmla="*/ 1377 w 53"/>
                  <a:gd name="T35" fmla="*/ 648 h 23"/>
                  <a:gd name="T36" fmla="*/ 1782 w 53"/>
                  <a:gd name="T37" fmla="*/ 891 h 23"/>
                  <a:gd name="T38" fmla="*/ 2025 w 53"/>
                  <a:gd name="T39" fmla="*/ 486 h 23"/>
                  <a:gd name="T40" fmla="*/ 1782 w 53"/>
                  <a:gd name="T41" fmla="*/ 405 h 23"/>
                  <a:gd name="T42" fmla="*/ 2025 w 53"/>
                  <a:gd name="T43" fmla="*/ 243 h 23"/>
                  <a:gd name="T44" fmla="*/ 1944 w 53"/>
                  <a:gd name="T45" fmla="*/ 81 h 23"/>
                  <a:gd name="T46" fmla="*/ 2187 w 53"/>
                  <a:gd name="T47" fmla="*/ 0 h 23"/>
                  <a:gd name="T48" fmla="*/ 2349 w 53"/>
                  <a:gd name="T49" fmla="*/ 81 h 23"/>
                  <a:gd name="T50" fmla="*/ 2349 w 53"/>
                  <a:gd name="T51" fmla="*/ 243 h 23"/>
                  <a:gd name="T52" fmla="*/ 2511 w 53"/>
                  <a:gd name="T53" fmla="*/ 405 h 23"/>
                  <a:gd name="T54" fmla="*/ 2268 w 53"/>
                  <a:gd name="T55" fmla="*/ 486 h 23"/>
                  <a:gd name="T56" fmla="*/ 2592 w 53"/>
                  <a:gd name="T57" fmla="*/ 891 h 23"/>
                  <a:gd name="T58" fmla="*/ 2997 w 53"/>
                  <a:gd name="T59" fmla="*/ 648 h 23"/>
                  <a:gd name="T60" fmla="*/ 2835 w 53"/>
                  <a:gd name="T61" fmla="*/ 486 h 23"/>
                  <a:gd name="T62" fmla="*/ 2997 w 53"/>
                  <a:gd name="T63" fmla="*/ 324 h 23"/>
                  <a:gd name="T64" fmla="*/ 3078 w 53"/>
                  <a:gd name="T65" fmla="*/ 324 h 23"/>
                  <a:gd name="T66" fmla="*/ 3240 w 53"/>
                  <a:gd name="T67" fmla="*/ 81 h 23"/>
                  <a:gd name="T68" fmla="*/ 3240 w 53"/>
                  <a:gd name="T69" fmla="*/ 405 h 23"/>
                  <a:gd name="T70" fmla="*/ 3402 w 53"/>
                  <a:gd name="T71" fmla="*/ 405 h 23"/>
                  <a:gd name="T72" fmla="*/ 3240 w 53"/>
                  <a:gd name="T73" fmla="*/ 729 h 23"/>
                  <a:gd name="T74" fmla="*/ 3159 w 53"/>
                  <a:gd name="T75" fmla="*/ 648 h 23"/>
                  <a:gd name="T76" fmla="*/ 3807 w 53"/>
                  <a:gd name="T77" fmla="*/ 810 h 23"/>
                  <a:gd name="T78" fmla="*/ 3726 w 53"/>
                  <a:gd name="T79" fmla="*/ 810 h 23"/>
                  <a:gd name="T80" fmla="*/ 3726 w 53"/>
                  <a:gd name="T81" fmla="*/ 486 h 23"/>
                  <a:gd name="T82" fmla="*/ 3969 w 53"/>
                  <a:gd name="T83" fmla="*/ 567 h 23"/>
                  <a:gd name="T84" fmla="*/ 4131 w 53"/>
                  <a:gd name="T85" fmla="*/ 405 h 23"/>
                  <a:gd name="T86" fmla="*/ 4293 w 53"/>
                  <a:gd name="T87" fmla="*/ 567 h 23"/>
                  <a:gd name="T88" fmla="*/ 3726 w 53"/>
                  <a:gd name="T89" fmla="*/ 1863 h 23"/>
                  <a:gd name="T90" fmla="*/ 2187 w 53"/>
                  <a:gd name="T91" fmla="*/ 1620 h 23"/>
                  <a:gd name="T92" fmla="*/ 2187 w 53"/>
                  <a:gd name="T93" fmla="*/ 1620 h 23"/>
                  <a:gd name="T94" fmla="*/ 2187 w 53"/>
                  <a:gd name="T95" fmla="*/ 1620 h 23"/>
                  <a:gd name="T96" fmla="*/ 2187 w 53"/>
                  <a:gd name="T97" fmla="*/ 1620 h 23"/>
                  <a:gd name="T98" fmla="*/ 2187 w 53"/>
                  <a:gd name="T99" fmla="*/ 1620 h 23"/>
                  <a:gd name="T100" fmla="*/ 2187 w 53"/>
                  <a:gd name="T101" fmla="*/ 1620 h 23"/>
                  <a:gd name="T102" fmla="*/ 2187 w 53"/>
                  <a:gd name="T103" fmla="*/ 1620 h 23"/>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53" h="23">
                    <a:moveTo>
                      <a:pt x="27" y="20"/>
                    </a:moveTo>
                    <a:cubicBezTo>
                      <a:pt x="27" y="20"/>
                      <a:pt x="27" y="20"/>
                      <a:pt x="27" y="20"/>
                    </a:cubicBezTo>
                    <a:cubicBezTo>
                      <a:pt x="27" y="20"/>
                      <a:pt x="27" y="20"/>
                      <a:pt x="27" y="20"/>
                    </a:cubicBezTo>
                    <a:cubicBezTo>
                      <a:pt x="27" y="20"/>
                      <a:pt x="27" y="20"/>
                      <a:pt x="27" y="20"/>
                    </a:cubicBezTo>
                    <a:cubicBezTo>
                      <a:pt x="27" y="20"/>
                      <a:pt x="27" y="20"/>
                      <a:pt x="27" y="20"/>
                    </a:cubicBezTo>
                    <a:cubicBezTo>
                      <a:pt x="20" y="20"/>
                      <a:pt x="13" y="20"/>
                      <a:pt x="8" y="23"/>
                    </a:cubicBezTo>
                    <a:cubicBezTo>
                      <a:pt x="7" y="21"/>
                      <a:pt x="5" y="12"/>
                      <a:pt x="3" y="9"/>
                    </a:cubicBezTo>
                    <a:cubicBezTo>
                      <a:pt x="2" y="8"/>
                      <a:pt x="1" y="7"/>
                      <a:pt x="1" y="7"/>
                    </a:cubicBezTo>
                    <a:cubicBezTo>
                      <a:pt x="0" y="6"/>
                      <a:pt x="0" y="6"/>
                      <a:pt x="1" y="6"/>
                    </a:cubicBezTo>
                    <a:cubicBezTo>
                      <a:pt x="1" y="5"/>
                      <a:pt x="2" y="5"/>
                      <a:pt x="3" y="5"/>
                    </a:cubicBezTo>
                    <a:cubicBezTo>
                      <a:pt x="4" y="6"/>
                      <a:pt x="4" y="6"/>
                      <a:pt x="4" y="7"/>
                    </a:cubicBezTo>
                    <a:cubicBezTo>
                      <a:pt x="5" y="7"/>
                      <a:pt x="5" y="7"/>
                      <a:pt x="5" y="7"/>
                    </a:cubicBezTo>
                    <a:cubicBezTo>
                      <a:pt x="5" y="6"/>
                      <a:pt x="5" y="6"/>
                      <a:pt x="5" y="6"/>
                    </a:cubicBezTo>
                    <a:cubicBezTo>
                      <a:pt x="5" y="5"/>
                      <a:pt x="6" y="5"/>
                      <a:pt x="7" y="6"/>
                    </a:cubicBezTo>
                    <a:cubicBezTo>
                      <a:pt x="8" y="7"/>
                      <a:pt x="8" y="7"/>
                      <a:pt x="8" y="8"/>
                    </a:cubicBezTo>
                    <a:cubicBezTo>
                      <a:pt x="8" y="8"/>
                      <a:pt x="8" y="9"/>
                      <a:pt x="8" y="10"/>
                    </a:cubicBezTo>
                    <a:cubicBezTo>
                      <a:pt x="7" y="10"/>
                      <a:pt x="7" y="10"/>
                      <a:pt x="6" y="9"/>
                    </a:cubicBezTo>
                    <a:cubicBezTo>
                      <a:pt x="6" y="10"/>
                      <a:pt x="6" y="10"/>
                      <a:pt x="6" y="10"/>
                    </a:cubicBezTo>
                    <a:cubicBezTo>
                      <a:pt x="7" y="11"/>
                      <a:pt x="9" y="12"/>
                      <a:pt x="11" y="12"/>
                    </a:cubicBezTo>
                    <a:cubicBezTo>
                      <a:pt x="14" y="12"/>
                      <a:pt x="15" y="10"/>
                      <a:pt x="15" y="8"/>
                    </a:cubicBezTo>
                    <a:cubicBezTo>
                      <a:pt x="14" y="8"/>
                      <a:pt x="14" y="8"/>
                      <a:pt x="14" y="8"/>
                    </a:cubicBezTo>
                    <a:cubicBezTo>
                      <a:pt x="14" y="8"/>
                      <a:pt x="14" y="9"/>
                      <a:pt x="13" y="9"/>
                    </a:cubicBezTo>
                    <a:cubicBezTo>
                      <a:pt x="13" y="9"/>
                      <a:pt x="12" y="9"/>
                      <a:pt x="12" y="7"/>
                    </a:cubicBezTo>
                    <a:cubicBezTo>
                      <a:pt x="11" y="6"/>
                      <a:pt x="11" y="6"/>
                      <a:pt x="11" y="5"/>
                    </a:cubicBezTo>
                    <a:cubicBezTo>
                      <a:pt x="12" y="5"/>
                      <a:pt x="12" y="5"/>
                      <a:pt x="13" y="5"/>
                    </a:cubicBezTo>
                    <a:cubicBezTo>
                      <a:pt x="13" y="5"/>
                      <a:pt x="13" y="5"/>
                      <a:pt x="14" y="5"/>
                    </a:cubicBezTo>
                    <a:cubicBezTo>
                      <a:pt x="12" y="4"/>
                      <a:pt x="12" y="3"/>
                      <a:pt x="12" y="3"/>
                    </a:cubicBezTo>
                    <a:cubicBezTo>
                      <a:pt x="12" y="2"/>
                      <a:pt x="12" y="2"/>
                      <a:pt x="14" y="1"/>
                    </a:cubicBezTo>
                    <a:cubicBezTo>
                      <a:pt x="16" y="1"/>
                      <a:pt x="16" y="2"/>
                      <a:pt x="17" y="2"/>
                    </a:cubicBezTo>
                    <a:cubicBezTo>
                      <a:pt x="17" y="3"/>
                      <a:pt x="17" y="4"/>
                      <a:pt x="16" y="4"/>
                    </a:cubicBezTo>
                    <a:cubicBezTo>
                      <a:pt x="16" y="5"/>
                      <a:pt x="16" y="5"/>
                      <a:pt x="16" y="5"/>
                    </a:cubicBezTo>
                    <a:cubicBezTo>
                      <a:pt x="16" y="4"/>
                      <a:pt x="16" y="4"/>
                      <a:pt x="17" y="4"/>
                    </a:cubicBezTo>
                    <a:cubicBezTo>
                      <a:pt x="17" y="4"/>
                      <a:pt x="17" y="4"/>
                      <a:pt x="17" y="4"/>
                    </a:cubicBezTo>
                    <a:cubicBezTo>
                      <a:pt x="18" y="4"/>
                      <a:pt x="19" y="4"/>
                      <a:pt x="19" y="6"/>
                    </a:cubicBezTo>
                    <a:cubicBezTo>
                      <a:pt x="19" y="7"/>
                      <a:pt x="18" y="8"/>
                      <a:pt x="18" y="8"/>
                    </a:cubicBezTo>
                    <a:cubicBezTo>
                      <a:pt x="17" y="8"/>
                      <a:pt x="17" y="8"/>
                      <a:pt x="17" y="8"/>
                    </a:cubicBezTo>
                    <a:cubicBezTo>
                      <a:pt x="16" y="8"/>
                      <a:pt x="16" y="8"/>
                      <a:pt x="16" y="8"/>
                    </a:cubicBezTo>
                    <a:cubicBezTo>
                      <a:pt x="17" y="10"/>
                      <a:pt x="19" y="11"/>
                      <a:pt x="22" y="11"/>
                    </a:cubicBezTo>
                    <a:cubicBezTo>
                      <a:pt x="24" y="11"/>
                      <a:pt x="26" y="9"/>
                      <a:pt x="26" y="6"/>
                    </a:cubicBezTo>
                    <a:cubicBezTo>
                      <a:pt x="26" y="6"/>
                      <a:pt x="26" y="6"/>
                      <a:pt x="25" y="6"/>
                    </a:cubicBezTo>
                    <a:cubicBezTo>
                      <a:pt x="25" y="6"/>
                      <a:pt x="25" y="7"/>
                      <a:pt x="24" y="7"/>
                    </a:cubicBezTo>
                    <a:cubicBezTo>
                      <a:pt x="23" y="7"/>
                      <a:pt x="23" y="6"/>
                      <a:pt x="22" y="5"/>
                    </a:cubicBezTo>
                    <a:cubicBezTo>
                      <a:pt x="22" y="4"/>
                      <a:pt x="23" y="3"/>
                      <a:pt x="23" y="3"/>
                    </a:cubicBezTo>
                    <a:cubicBezTo>
                      <a:pt x="24" y="3"/>
                      <a:pt x="25" y="3"/>
                      <a:pt x="25" y="3"/>
                    </a:cubicBezTo>
                    <a:cubicBezTo>
                      <a:pt x="25" y="3"/>
                      <a:pt x="25" y="3"/>
                      <a:pt x="25" y="3"/>
                    </a:cubicBezTo>
                    <a:cubicBezTo>
                      <a:pt x="25" y="2"/>
                      <a:pt x="24" y="2"/>
                      <a:pt x="24" y="1"/>
                    </a:cubicBezTo>
                    <a:cubicBezTo>
                      <a:pt x="24" y="1"/>
                      <a:pt x="25" y="0"/>
                      <a:pt x="27" y="0"/>
                    </a:cubicBezTo>
                    <a:cubicBezTo>
                      <a:pt x="27" y="0"/>
                      <a:pt x="27" y="0"/>
                      <a:pt x="27" y="0"/>
                    </a:cubicBezTo>
                    <a:cubicBezTo>
                      <a:pt x="27" y="0"/>
                      <a:pt x="27" y="0"/>
                      <a:pt x="27" y="0"/>
                    </a:cubicBezTo>
                    <a:cubicBezTo>
                      <a:pt x="28" y="0"/>
                      <a:pt x="29" y="1"/>
                      <a:pt x="29" y="1"/>
                    </a:cubicBezTo>
                    <a:cubicBezTo>
                      <a:pt x="29" y="2"/>
                      <a:pt x="29" y="2"/>
                      <a:pt x="28" y="3"/>
                    </a:cubicBezTo>
                    <a:cubicBezTo>
                      <a:pt x="29" y="3"/>
                      <a:pt x="29" y="3"/>
                      <a:pt x="29" y="3"/>
                    </a:cubicBezTo>
                    <a:cubicBezTo>
                      <a:pt x="30" y="3"/>
                      <a:pt x="30" y="3"/>
                      <a:pt x="30" y="3"/>
                    </a:cubicBezTo>
                    <a:cubicBezTo>
                      <a:pt x="31" y="3"/>
                      <a:pt x="31" y="4"/>
                      <a:pt x="31" y="5"/>
                    </a:cubicBezTo>
                    <a:cubicBezTo>
                      <a:pt x="31" y="6"/>
                      <a:pt x="30" y="7"/>
                      <a:pt x="29" y="7"/>
                    </a:cubicBezTo>
                    <a:cubicBezTo>
                      <a:pt x="28" y="6"/>
                      <a:pt x="28" y="6"/>
                      <a:pt x="28" y="6"/>
                    </a:cubicBezTo>
                    <a:cubicBezTo>
                      <a:pt x="28" y="6"/>
                      <a:pt x="28" y="6"/>
                      <a:pt x="28" y="6"/>
                    </a:cubicBezTo>
                    <a:cubicBezTo>
                      <a:pt x="28" y="9"/>
                      <a:pt x="30" y="11"/>
                      <a:pt x="32" y="11"/>
                    </a:cubicBezTo>
                    <a:cubicBezTo>
                      <a:pt x="35" y="11"/>
                      <a:pt x="36" y="10"/>
                      <a:pt x="37" y="8"/>
                    </a:cubicBezTo>
                    <a:cubicBezTo>
                      <a:pt x="37" y="8"/>
                      <a:pt x="37" y="8"/>
                      <a:pt x="37" y="8"/>
                    </a:cubicBezTo>
                    <a:cubicBezTo>
                      <a:pt x="36" y="8"/>
                      <a:pt x="36" y="8"/>
                      <a:pt x="36" y="8"/>
                    </a:cubicBezTo>
                    <a:cubicBezTo>
                      <a:pt x="35" y="8"/>
                      <a:pt x="34" y="7"/>
                      <a:pt x="35" y="6"/>
                    </a:cubicBezTo>
                    <a:cubicBezTo>
                      <a:pt x="35" y="4"/>
                      <a:pt x="36" y="4"/>
                      <a:pt x="36" y="4"/>
                    </a:cubicBezTo>
                    <a:cubicBezTo>
                      <a:pt x="37" y="4"/>
                      <a:pt x="37" y="4"/>
                      <a:pt x="37" y="4"/>
                    </a:cubicBezTo>
                    <a:cubicBezTo>
                      <a:pt x="37" y="4"/>
                      <a:pt x="37" y="4"/>
                      <a:pt x="38" y="5"/>
                    </a:cubicBezTo>
                    <a:cubicBezTo>
                      <a:pt x="38" y="5"/>
                      <a:pt x="38" y="5"/>
                      <a:pt x="38" y="4"/>
                    </a:cubicBezTo>
                    <a:cubicBezTo>
                      <a:pt x="37" y="4"/>
                      <a:pt x="37" y="3"/>
                      <a:pt x="37" y="2"/>
                    </a:cubicBezTo>
                    <a:cubicBezTo>
                      <a:pt x="37" y="2"/>
                      <a:pt x="38" y="1"/>
                      <a:pt x="40" y="1"/>
                    </a:cubicBezTo>
                    <a:cubicBezTo>
                      <a:pt x="41" y="2"/>
                      <a:pt x="42" y="2"/>
                      <a:pt x="42" y="3"/>
                    </a:cubicBezTo>
                    <a:cubicBezTo>
                      <a:pt x="42" y="3"/>
                      <a:pt x="41" y="4"/>
                      <a:pt x="40" y="5"/>
                    </a:cubicBezTo>
                    <a:cubicBezTo>
                      <a:pt x="40" y="5"/>
                      <a:pt x="40" y="5"/>
                      <a:pt x="40" y="5"/>
                    </a:cubicBezTo>
                    <a:cubicBezTo>
                      <a:pt x="41" y="5"/>
                      <a:pt x="42" y="5"/>
                      <a:pt x="42" y="5"/>
                    </a:cubicBezTo>
                    <a:cubicBezTo>
                      <a:pt x="42" y="6"/>
                      <a:pt x="42" y="6"/>
                      <a:pt x="42" y="7"/>
                    </a:cubicBezTo>
                    <a:cubicBezTo>
                      <a:pt x="41" y="9"/>
                      <a:pt x="40" y="9"/>
                      <a:pt x="40" y="9"/>
                    </a:cubicBezTo>
                    <a:cubicBezTo>
                      <a:pt x="39" y="8"/>
                      <a:pt x="39" y="8"/>
                      <a:pt x="39" y="8"/>
                    </a:cubicBezTo>
                    <a:cubicBezTo>
                      <a:pt x="39" y="8"/>
                      <a:pt x="39" y="8"/>
                      <a:pt x="39" y="8"/>
                    </a:cubicBezTo>
                    <a:cubicBezTo>
                      <a:pt x="39" y="10"/>
                      <a:pt x="39" y="12"/>
                      <a:pt x="42" y="12"/>
                    </a:cubicBezTo>
                    <a:cubicBezTo>
                      <a:pt x="44" y="12"/>
                      <a:pt x="46" y="11"/>
                      <a:pt x="47" y="10"/>
                    </a:cubicBezTo>
                    <a:cubicBezTo>
                      <a:pt x="47" y="9"/>
                      <a:pt x="47" y="9"/>
                      <a:pt x="47" y="9"/>
                    </a:cubicBezTo>
                    <a:cubicBezTo>
                      <a:pt x="47" y="10"/>
                      <a:pt x="46" y="10"/>
                      <a:pt x="46" y="10"/>
                    </a:cubicBezTo>
                    <a:cubicBezTo>
                      <a:pt x="45" y="9"/>
                      <a:pt x="45" y="8"/>
                      <a:pt x="45" y="8"/>
                    </a:cubicBezTo>
                    <a:cubicBezTo>
                      <a:pt x="46" y="7"/>
                      <a:pt x="46" y="7"/>
                      <a:pt x="46" y="6"/>
                    </a:cubicBezTo>
                    <a:cubicBezTo>
                      <a:pt x="48" y="5"/>
                      <a:pt x="48" y="5"/>
                      <a:pt x="49" y="6"/>
                    </a:cubicBezTo>
                    <a:cubicBezTo>
                      <a:pt x="49" y="7"/>
                      <a:pt x="49" y="7"/>
                      <a:pt x="49" y="7"/>
                    </a:cubicBezTo>
                    <a:cubicBezTo>
                      <a:pt x="49" y="7"/>
                      <a:pt x="49" y="7"/>
                      <a:pt x="49" y="7"/>
                    </a:cubicBezTo>
                    <a:cubicBezTo>
                      <a:pt x="49" y="6"/>
                      <a:pt x="50" y="6"/>
                      <a:pt x="51" y="5"/>
                    </a:cubicBezTo>
                    <a:cubicBezTo>
                      <a:pt x="52" y="5"/>
                      <a:pt x="52" y="5"/>
                      <a:pt x="53" y="6"/>
                    </a:cubicBezTo>
                    <a:cubicBezTo>
                      <a:pt x="53" y="6"/>
                      <a:pt x="53" y="6"/>
                      <a:pt x="53" y="7"/>
                    </a:cubicBezTo>
                    <a:cubicBezTo>
                      <a:pt x="53" y="7"/>
                      <a:pt x="51" y="8"/>
                      <a:pt x="51" y="9"/>
                    </a:cubicBezTo>
                    <a:cubicBezTo>
                      <a:pt x="48" y="12"/>
                      <a:pt x="46" y="21"/>
                      <a:pt x="46" y="23"/>
                    </a:cubicBezTo>
                    <a:cubicBezTo>
                      <a:pt x="41" y="20"/>
                      <a:pt x="34"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95" name="Freeform 276">
                <a:extLst>
                  <a:ext uri="{FF2B5EF4-FFF2-40B4-BE49-F238E27FC236}">
                    <a16:creationId xmlns:a16="http://schemas.microsoft.com/office/drawing/2014/main" id="{3EF10307-DFC0-B330-25A1-BDAA5CD5A0E7}"/>
                  </a:ext>
                </a:extLst>
              </p:cNvPr>
              <p:cNvSpPr>
                <a:spLocks noEditPoints="1"/>
              </p:cNvSpPr>
              <p:nvPr/>
            </p:nvSpPr>
            <p:spPr bwMode="auto">
              <a:xfrm>
                <a:off x="18510" y="752"/>
                <a:ext cx="129" cy="110"/>
              </a:xfrm>
              <a:custGeom>
                <a:avLst/>
                <a:gdLst>
                  <a:gd name="T0" fmla="*/ 1458 w 43"/>
                  <a:gd name="T1" fmla="*/ 2652 h 37"/>
                  <a:gd name="T2" fmla="*/ 1782 w 43"/>
                  <a:gd name="T3" fmla="*/ 2423 h 37"/>
                  <a:gd name="T4" fmla="*/ 1863 w 43"/>
                  <a:gd name="T5" fmla="*/ 2423 h 37"/>
                  <a:gd name="T6" fmla="*/ 2106 w 43"/>
                  <a:gd name="T7" fmla="*/ 2652 h 37"/>
                  <a:gd name="T8" fmla="*/ 3321 w 43"/>
                  <a:gd name="T9" fmla="*/ 2890 h 37"/>
                  <a:gd name="T10" fmla="*/ 3078 w 43"/>
                  <a:gd name="T11" fmla="*/ 2262 h 37"/>
                  <a:gd name="T12" fmla="*/ 2106 w 43"/>
                  <a:gd name="T13" fmla="*/ 2105 h 37"/>
                  <a:gd name="T14" fmla="*/ 1215 w 43"/>
                  <a:gd name="T15" fmla="*/ 2182 h 37"/>
                  <a:gd name="T16" fmla="*/ 1620 w 43"/>
                  <a:gd name="T17" fmla="*/ 1864 h 37"/>
                  <a:gd name="T18" fmla="*/ 1782 w 43"/>
                  <a:gd name="T19" fmla="*/ 1944 h 37"/>
                  <a:gd name="T20" fmla="*/ 2106 w 43"/>
                  <a:gd name="T21" fmla="*/ 1864 h 37"/>
                  <a:gd name="T22" fmla="*/ 1944 w 43"/>
                  <a:gd name="T23" fmla="*/ 788 h 37"/>
                  <a:gd name="T24" fmla="*/ 2835 w 43"/>
                  <a:gd name="T25" fmla="*/ 547 h 37"/>
                  <a:gd name="T26" fmla="*/ 3321 w 43"/>
                  <a:gd name="T27" fmla="*/ 788 h 37"/>
                  <a:gd name="T28" fmla="*/ 1863 w 43"/>
                  <a:gd name="T29" fmla="*/ 80 h 37"/>
                  <a:gd name="T30" fmla="*/ 486 w 43"/>
                  <a:gd name="T31" fmla="*/ 1026 h 37"/>
                  <a:gd name="T32" fmla="*/ 486 w 43"/>
                  <a:gd name="T33" fmla="*/ 1944 h 37"/>
                  <a:gd name="T34" fmla="*/ 648 w 43"/>
                  <a:gd name="T35" fmla="*/ 2262 h 37"/>
                  <a:gd name="T36" fmla="*/ 405 w 43"/>
                  <a:gd name="T37" fmla="*/ 2890 h 37"/>
                  <a:gd name="T38" fmla="*/ 1458 w 43"/>
                  <a:gd name="T39" fmla="*/ 2652 h 37"/>
                  <a:gd name="T40" fmla="*/ 1701 w 43"/>
                  <a:gd name="T41" fmla="*/ 788 h 37"/>
                  <a:gd name="T42" fmla="*/ 1620 w 43"/>
                  <a:gd name="T43" fmla="*/ 1344 h 37"/>
                  <a:gd name="T44" fmla="*/ 1296 w 43"/>
                  <a:gd name="T45" fmla="*/ 1264 h 37"/>
                  <a:gd name="T46" fmla="*/ 648 w 43"/>
                  <a:gd name="T47" fmla="*/ 1264 h 37"/>
                  <a:gd name="T48" fmla="*/ 1053 w 43"/>
                  <a:gd name="T49" fmla="*/ 945 h 37"/>
                  <a:gd name="T50" fmla="*/ 1053 w 43"/>
                  <a:gd name="T51" fmla="*/ 865 h 37"/>
                  <a:gd name="T52" fmla="*/ 648 w 43"/>
                  <a:gd name="T53" fmla="*/ 788 h 37"/>
                  <a:gd name="T54" fmla="*/ 1701 w 43"/>
                  <a:gd name="T55" fmla="*/ 788 h 37"/>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3" h="37">
                    <a:moveTo>
                      <a:pt x="18" y="34"/>
                    </a:moveTo>
                    <a:cubicBezTo>
                      <a:pt x="20" y="34"/>
                      <a:pt x="22" y="31"/>
                      <a:pt x="22" y="31"/>
                    </a:cubicBezTo>
                    <a:cubicBezTo>
                      <a:pt x="23" y="31"/>
                      <a:pt x="23" y="31"/>
                      <a:pt x="23" y="31"/>
                    </a:cubicBezTo>
                    <a:cubicBezTo>
                      <a:pt x="23" y="31"/>
                      <a:pt x="24" y="34"/>
                      <a:pt x="26" y="34"/>
                    </a:cubicBezTo>
                    <a:cubicBezTo>
                      <a:pt x="33" y="35"/>
                      <a:pt x="39" y="36"/>
                      <a:pt x="41" y="37"/>
                    </a:cubicBezTo>
                    <a:cubicBezTo>
                      <a:pt x="42" y="35"/>
                      <a:pt x="42" y="32"/>
                      <a:pt x="38" y="29"/>
                    </a:cubicBezTo>
                    <a:cubicBezTo>
                      <a:pt x="37" y="29"/>
                      <a:pt x="33" y="27"/>
                      <a:pt x="26" y="27"/>
                    </a:cubicBezTo>
                    <a:cubicBezTo>
                      <a:pt x="23" y="31"/>
                      <a:pt x="19" y="26"/>
                      <a:pt x="15" y="28"/>
                    </a:cubicBezTo>
                    <a:cubicBezTo>
                      <a:pt x="16" y="26"/>
                      <a:pt x="18" y="24"/>
                      <a:pt x="20" y="24"/>
                    </a:cubicBezTo>
                    <a:cubicBezTo>
                      <a:pt x="20" y="24"/>
                      <a:pt x="21" y="25"/>
                      <a:pt x="22" y="25"/>
                    </a:cubicBezTo>
                    <a:cubicBezTo>
                      <a:pt x="23" y="25"/>
                      <a:pt x="26" y="25"/>
                      <a:pt x="26" y="24"/>
                    </a:cubicBezTo>
                    <a:cubicBezTo>
                      <a:pt x="26" y="23"/>
                      <a:pt x="24" y="10"/>
                      <a:pt x="24" y="10"/>
                    </a:cubicBezTo>
                    <a:cubicBezTo>
                      <a:pt x="24" y="10"/>
                      <a:pt x="30" y="7"/>
                      <a:pt x="35" y="7"/>
                    </a:cubicBezTo>
                    <a:cubicBezTo>
                      <a:pt x="40" y="7"/>
                      <a:pt x="41" y="10"/>
                      <a:pt x="41" y="10"/>
                    </a:cubicBezTo>
                    <a:cubicBezTo>
                      <a:pt x="43" y="0"/>
                      <a:pt x="31" y="1"/>
                      <a:pt x="23" y="1"/>
                    </a:cubicBezTo>
                    <a:cubicBezTo>
                      <a:pt x="0" y="1"/>
                      <a:pt x="6" y="5"/>
                      <a:pt x="6" y="13"/>
                    </a:cubicBezTo>
                    <a:cubicBezTo>
                      <a:pt x="6" y="15"/>
                      <a:pt x="3" y="17"/>
                      <a:pt x="6" y="25"/>
                    </a:cubicBezTo>
                    <a:cubicBezTo>
                      <a:pt x="7" y="26"/>
                      <a:pt x="7" y="27"/>
                      <a:pt x="8" y="29"/>
                    </a:cubicBezTo>
                    <a:cubicBezTo>
                      <a:pt x="5" y="31"/>
                      <a:pt x="4" y="34"/>
                      <a:pt x="5" y="37"/>
                    </a:cubicBezTo>
                    <a:cubicBezTo>
                      <a:pt x="8" y="35"/>
                      <a:pt x="14" y="34"/>
                      <a:pt x="18" y="34"/>
                    </a:cubicBezTo>
                    <a:moveTo>
                      <a:pt x="21" y="10"/>
                    </a:moveTo>
                    <a:cubicBezTo>
                      <a:pt x="20" y="14"/>
                      <a:pt x="20" y="17"/>
                      <a:pt x="20" y="17"/>
                    </a:cubicBezTo>
                    <a:cubicBezTo>
                      <a:pt x="20" y="17"/>
                      <a:pt x="18" y="17"/>
                      <a:pt x="16" y="16"/>
                    </a:cubicBezTo>
                    <a:cubicBezTo>
                      <a:pt x="11" y="16"/>
                      <a:pt x="8" y="16"/>
                      <a:pt x="8" y="16"/>
                    </a:cubicBezTo>
                    <a:cubicBezTo>
                      <a:pt x="9" y="15"/>
                      <a:pt x="9" y="12"/>
                      <a:pt x="13" y="12"/>
                    </a:cubicBezTo>
                    <a:cubicBezTo>
                      <a:pt x="13" y="11"/>
                      <a:pt x="13" y="11"/>
                      <a:pt x="13" y="11"/>
                    </a:cubicBezTo>
                    <a:cubicBezTo>
                      <a:pt x="8" y="10"/>
                      <a:pt x="8" y="10"/>
                      <a:pt x="8" y="10"/>
                    </a:cubicBezTo>
                    <a:cubicBezTo>
                      <a:pt x="11" y="3"/>
                      <a:pt x="20" y="9"/>
                      <a:pt x="21"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96" name="Freeform 277">
                <a:extLst>
                  <a:ext uri="{FF2B5EF4-FFF2-40B4-BE49-F238E27FC236}">
                    <a16:creationId xmlns:a16="http://schemas.microsoft.com/office/drawing/2014/main" id="{7DA1DCB0-9BDA-8534-022A-B66E4FAD736A}"/>
                  </a:ext>
                </a:extLst>
              </p:cNvPr>
              <p:cNvSpPr>
                <a:spLocks noEditPoints="1"/>
              </p:cNvSpPr>
              <p:nvPr/>
            </p:nvSpPr>
            <p:spPr bwMode="auto">
              <a:xfrm>
                <a:off x="18516" y="862"/>
                <a:ext cx="126" cy="108"/>
              </a:xfrm>
              <a:custGeom>
                <a:avLst/>
                <a:gdLst>
                  <a:gd name="T0" fmla="*/ 2997 w 42"/>
                  <a:gd name="T1" fmla="*/ 162 h 36"/>
                  <a:gd name="T2" fmla="*/ 324 w 42"/>
                  <a:gd name="T3" fmla="*/ 243 h 36"/>
                  <a:gd name="T4" fmla="*/ 324 w 42"/>
                  <a:gd name="T5" fmla="*/ 2592 h 36"/>
                  <a:gd name="T6" fmla="*/ 1377 w 42"/>
                  <a:gd name="T7" fmla="*/ 2754 h 36"/>
                  <a:gd name="T8" fmla="*/ 1539 w 42"/>
                  <a:gd name="T9" fmla="*/ 1863 h 36"/>
                  <a:gd name="T10" fmla="*/ 1620 w 42"/>
                  <a:gd name="T11" fmla="*/ 1377 h 36"/>
                  <a:gd name="T12" fmla="*/ 1782 w 42"/>
                  <a:gd name="T13" fmla="*/ 1377 h 36"/>
                  <a:gd name="T14" fmla="*/ 2025 w 42"/>
                  <a:gd name="T15" fmla="*/ 2754 h 36"/>
                  <a:gd name="T16" fmla="*/ 3159 w 42"/>
                  <a:gd name="T17" fmla="*/ 2592 h 36"/>
                  <a:gd name="T18" fmla="*/ 2997 w 42"/>
                  <a:gd name="T19" fmla="*/ 162 h 36"/>
                  <a:gd name="T20" fmla="*/ 1701 w 42"/>
                  <a:gd name="T21" fmla="*/ 729 h 36"/>
                  <a:gd name="T22" fmla="*/ 1134 w 42"/>
                  <a:gd name="T23" fmla="*/ 405 h 36"/>
                  <a:gd name="T24" fmla="*/ 1701 w 42"/>
                  <a:gd name="T25" fmla="*/ 486 h 36"/>
                  <a:gd name="T26" fmla="*/ 2187 w 42"/>
                  <a:gd name="T27" fmla="*/ 405 h 36"/>
                  <a:gd name="T28" fmla="*/ 1701 w 42"/>
                  <a:gd name="T29" fmla="*/ 729 h 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2" h="36">
                    <a:moveTo>
                      <a:pt x="37" y="2"/>
                    </a:moveTo>
                    <a:cubicBezTo>
                      <a:pt x="26" y="0"/>
                      <a:pt x="15" y="0"/>
                      <a:pt x="4" y="3"/>
                    </a:cubicBezTo>
                    <a:cubicBezTo>
                      <a:pt x="2" y="11"/>
                      <a:pt x="0" y="27"/>
                      <a:pt x="4" y="32"/>
                    </a:cubicBezTo>
                    <a:cubicBezTo>
                      <a:pt x="5" y="33"/>
                      <a:pt x="11" y="36"/>
                      <a:pt x="17" y="34"/>
                    </a:cubicBezTo>
                    <a:cubicBezTo>
                      <a:pt x="19" y="33"/>
                      <a:pt x="19" y="26"/>
                      <a:pt x="19" y="23"/>
                    </a:cubicBezTo>
                    <a:cubicBezTo>
                      <a:pt x="19" y="18"/>
                      <a:pt x="20" y="17"/>
                      <a:pt x="20" y="17"/>
                    </a:cubicBezTo>
                    <a:cubicBezTo>
                      <a:pt x="22" y="17"/>
                      <a:pt x="22" y="17"/>
                      <a:pt x="22" y="17"/>
                    </a:cubicBezTo>
                    <a:cubicBezTo>
                      <a:pt x="23" y="18"/>
                      <a:pt x="23" y="33"/>
                      <a:pt x="25" y="34"/>
                    </a:cubicBezTo>
                    <a:cubicBezTo>
                      <a:pt x="30" y="36"/>
                      <a:pt x="38" y="34"/>
                      <a:pt x="39" y="32"/>
                    </a:cubicBezTo>
                    <a:cubicBezTo>
                      <a:pt x="42" y="28"/>
                      <a:pt x="39" y="7"/>
                      <a:pt x="37" y="2"/>
                    </a:cubicBezTo>
                    <a:close/>
                    <a:moveTo>
                      <a:pt x="21" y="9"/>
                    </a:moveTo>
                    <a:cubicBezTo>
                      <a:pt x="15" y="9"/>
                      <a:pt x="14" y="8"/>
                      <a:pt x="14" y="5"/>
                    </a:cubicBezTo>
                    <a:cubicBezTo>
                      <a:pt x="14" y="5"/>
                      <a:pt x="15" y="6"/>
                      <a:pt x="21" y="6"/>
                    </a:cubicBezTo>
                    <a:cubicBezTo>
                      <a:pt x="26" y="6"/>
                      <a:pt x="27" y="5"/>
                      <a:pt x="27" y="5"/>
                    </a:cubicBezTo>
                    <a:cubicBezTo>
                      <a:pt x="27" y="8"/>
                      <a:pt x="26" y="9"/>
                      <a:pt x="21"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97" name="Freeform 278">
                <a:extLst>
                  <a:ext uri="{FF2B5EF4-FFF2-40B4-BE49-F238E27FC236}">
                    <a16:creationId xmlns:a16="http://schemas.microsoft.com/office/drawing/2014/main" id="{DDCCE71A-A5A6-D933-3198-C4F1A2A07D22}"/>
                  </a:ext>
                </a:extLst>
              </p:cNvPr>
              <p:cNvSpPr>
                <a:spLocks/>
              </p:cNvSpPr>
              <p:nvPr/>
            </p:nvSpPr>
            <p:spPr bwMode="auto">
              <a:xfrm>
                <a:off x="18385" y="1195"/>
                <a:ext cx="389" cy="128"/>
              </a:xfrm>
              <a:custGeom>
                <a:avLst/>
                <a:gdLst>
                  <a:gd name="T0" fmla="*/ 5231 w 130"/>
                  <a:gd name="T1" fmla="*/ 3057 h 43"/>
                  <a:gd name="T2" fmla="*/ 5231 w 130"/>
                  <a:gd name="T3" fmla="*/ 3057 h 43"/>
                  <a:gd name="T4" fmla="*/ 5231 w 130"/>
                  <a:gd name="T5" fmla="*/ 3057 h 43"/>
                  <a:gd name="T6" fmla="*/ 5231 w 130"/>
                  <a:gd name="T7" fmla="*/ 3057 h 43"/>
                  <a:gd name="T8" fmla="*/ 485 w 130"/>
                  <a:gd name="T9" fmla="*/ 1506 h 43"/>
                  <a:gd name="T10" fmla="*/ 81 w 130"/>
                  <a:gd name="T11" fmla="*/ 950 h 43"/>
                  <a:gd name="T12" fmla="*/ 805 w 130"/>
                  <a:gd name="T13" fmla="*/ 1268 h 43"/>
                  <a:gd name="T14" fmla="*/ 886 w 130"/>
                  <a:gd name="T15" fmla="*/ 950 h 43"/>
                  <a:gd name="T16" fmla="*/ 1532 w 130"/>
                  <a:gd name="T17" fmla="*/ 1345 h 43"/>
                  <a:gd name="T18" fmla="*/ 1209 w 130"/>
                  <a:gd name="T19" fmla="*/ 1667 h 43"/>
                  <a:gd name="T20" fmla="*/ 2166 w 130"/>
                  <a:gd name="T21" fmla="*/ 2030 h 43"/>
                  <a:gd name="T22" fmla="*/ 2732 w 130"/>
                  <a:gd name="T23" fmla="*/ 1426 h 43"/>
                  <a:gd name="T24" fmla="*/ 2247 w 130"/>
                  <a:gd name="T25" fmla="*/ 1268 h 43"/>
                  <a:gd name="T26" fmla="*/ 2570 w 130"/>
                  <a:gd name="T27" fmla="*/ 869 h 43"/>
                  <a:gd name="T28" fmla="*/ 2328 w 130"/>
                  <a:gd name="T29" fmla="*/ 479 h 43"/>
                  <a:gd name="T30" fmla="*/ 3214 w 130"/>
                  <a:gd name="T31" fmla="*/ 399 h 43"/>
                  <a:gd name="T32" fmla="*/ 3133 w 130"/>
                  <a:gd name="T33" fmla="*/ 789 h 43"/>
                  <a:gd name="T34" fmla="*/ 3375 w 130"/>
                  <a:gd name="T35" fmla="*/ 628 h 43"/>
                  <a:gd name="T36" fmla="*/ 3456 w 130"/>
                  <a:gd name="T37" fmla="*/ 1345 h 43"/>
                  <a:gd name="T38" fmla="*/ 3133 w 130"/>
                  <a:gd name="T39" fmla="*/ 1345 h 43"/>
                  <a:gd name="T40" fmla="*/ 4988 w 130"/>
                  <a:gd name="T41" fmla="*/ 1107 h 43"/>
                  <a:gd name="T42" fmla="*/ 4665 w 130"/>
                  <a:gd name="T43" fmla="*/ 1188 h 43"/>
                  <a:gd name="T44" fmla="*/ 4503 w 130"/>
                  <a:gd name="T45" fmla="*/ 479 h 43"/>
                  <a:gd name="T46" fmla="*/ 4907 w 130"/>
                  <a:gd name="T47" fmla="*/ 560 h 43"/>
                  <a:gd name="T48" fmla="*/ 5231 w 130"/>
                  <a:gd name="T49" fmla="*/ 0 h 43"/>
                  <a:gd name="T50" fmla="*/ 5676 w 130"/>
                  <a:gd name="T51" fmla="*/ 238 h 43"/>
                  <a:gd name="T52" fmla="*/ 5515 w 130"/>
                  <a:gd name="T53" fmla="*/ 560 h 43"/>
                  <a:gd name="T54" fmla="*/ 6000 w 130"/>
                  <a:gd name="T55" fmla="*/ 869 h 43"/>
                  <a:gd name="T56" fmla="*/ 5434 w 130"/>
                  <a:gd name="T57" fmla="*/ 1107 h 43"/>
                  <a:gd name="T58" fmla="*/ 6242 w 130"/>
                  <a:gd name="T59" fmla="*/ 1869 h 43"/>
                  <a:gd name="T60" fmla="*/ 7208 w 130"/>
                  <a:gd name="T61" fmla="*/ 1345 h 43"/>
                  <a:gd name="T62" fmla="*/ 6724 w 130"/>
                  <a:gd name="T63" fmla="*/ 950 h 43"/>
                  <a:gd name="T64" fmla="*/ 7128 w 130"/>
                  <a:gd name="T65" fmla="*/ 708 h 43"/>
                  <a:gd name="T66" fmla="*/ 7370 w 130"/>
                  <a:gd name="T67" fmla="*/ 789 h 43"/>
                  <a:gd name="T68" fmla="*/ 7690 w 130"/>
                  <a:gd name="T69" fmla="*/ 238 h 43"/>
                  <a:gd name="T70" fmla="*/ 7771 w 130"/>
                  <a:gd name="T71" fmla="*/ 869 h 43"/>
                  <a:gd name="T72" fmla="*/ 8175 w 130"/>
                  <a:gd name="T73" fmla="*/ 950 h 43"/>
                  <a:gd name="T74" fmla="*/ 7771 w 130"/>
                  <a:gd name="T75" fmla="*/ 1506 h 43"/>
                  <a:gd name="T76" fmla="*/ 7609 w 130"/>
                  <a:gd name="T77" fmla="*/ 1426 h 43"/>
                  <a:gd name="T78" fmla="*/ 9213 w 130"/>
                  <a:gd name="T79" fmla="*/ 1712 h 43"/>
                  <a:gd name="T80" fmla="*/ 8890 w 130"/>
                  <a:gd name="T81" fmla="*/ 1667 h 43"/>
                  <a:gd name="T82" fmla="*/ 9052 w 130"/>
                  <a:gd name="T83" fmla="*/ 1027 h 43"/>
                  <a:gd name="T84" fmla="*/ 9536 w 130"/>
                  <a:gd name="T85" fmla="*/ 1268 h 43"/>
                  <a:gd name="T86" fmla="*/ 9937 w 130"/>
                  <a:gd name="T87" fmla="*/ 950 h 43"/>
                  <a:gd name="T88" fmla="*/ 10261 w 130"/>
                  <a:gd name="T89" fmla="*/ 1107 h 43"/>
                  <a:gd name="T90" fmla="*/ 8809 w 130"/>
                  <a:gd name="T91" fmla="*/ 3376 h 43"/>
                  <a:gd name="T92" fmla="*/ 5231 w 130"/>
                  <a:gd name="T93" fmla="*/ 3057 h 43"/>
                  <a:gd name="T94" fmla="*/ 5231 w 130"/>
                  <a:gd name="T95" fmla="*/ 3057 h 43"/>
                  <a:gd name="T96" fmla="*/ 5231 w 130"/>
                  <a:gd name="T97" fmla="*/ 3057 h 4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130" h="43">
                    <a:moveTo>
                      <a:pt x="65" y="39"/>
                    </a:moveTo>
                    <a:cubicBezTo>
                      <a:pt x="65" y="39"/>
                      <a:pt x="65" y="39"/>
                      <a:pt x="65" y="39"/>
                    </a:cubicBezTo>
                    <a:cubicBezTo>
                      <a:pt x="65" y="39"/>
                      <a:pt x="65" y="39"/>
                      <a:pt x="65" y="39"/>
                    </a:cubicBezTo>
                    <a:cubicBezTo>
                      <a:pt x="65" y="39"/>
                      <a:pt x="65" y="39"/>
                      <a:pt x="65" y="39"/>
                    </a:cubicBezTo>
                    <a:cubicBezTo>
                      <a:pt x="65" y="39"/>
                      <a:pt x="65" y="39"/>
                      <a:pt x="65" y="39"/>
                    </a:cubicBezTo>
                    <a:cubicBezTo>
                      <a:pt x="65" y="39"/>
                      <a:pt x="65" y="39"/>
                      <a:pt x="65" y="39"/>
                    </a:cubicBezTo>
                    <a:cubicBezTo>
                      <a:pt x="65" y="39"/>
                      <a:pt x="65" y="39"/>
                      <a:pt x="65" y="39"/>
                    </a:cubicBezTo>
                    <a:cubicBezTo>
                      <a:pt x="65" y="39"/>
                      <a:pt x="65" y="39"/>
                      <a:pt x="65" y="39"/>
                    </a:cubicBezTo>
                    <a:cubicBezTo>
                      <a:pt x="48" y="39"/>
                      <a:pt x="27" y="41"/>
                      <a:pt x="19" y="43"/>
                    </a:cubicBezTo>
                    <a:cubicBezTo>
                      <a:pt x="18" y="38"/>
                      <a:pt x="13" y="26"/>
                      <a:pt x="6" y="19"/>
                    </a:cubicBezTo>
                    <a:cubicBezTo>
                      <a:pt x="5" y="18"/>
                      <a:pt x="2" y="15"/>
                      <a:pt x="1" y="14"/>
                    </a:cubicBezTo>
                    <a:cubicBezTo>
                      <a:pt x="1" y="14"/>
                      <a:pt x="0" y="13"/>
                      <a:pt x="1" y="12"/>
                    </a:cubicBezTo>
                    <a:cubicBezTo>
                      <a:pt x="2" y="12"/>
                      <a:pt x="4" y="12"/>
                      <a:pt x="6" y="12"/>
                    </a:cubicBezTo>
                    <a:cubicBezTo>
                      <a:pt x="8" y="12"/>
                      <a:pt x="10" y="13"/>
                      <a:pt x="10" y="16"/>
                    </a:cubicBezTo>
                    <a:cubicBezTo>
                      <a:pt x="11" y="16"/>
                      <a:pt x="11" y="16"/>
                      <a:pt x="11" y="16"/>
                    </a:cubicBezTo>
                    <a:cubicBezTo>
                      <a:pt x="11" y="15"/>
                      <a:pt x="11" y="13"/>
                      <a:pt x="11" y="12"/>
                    </a:cubicBezTo>
                    <a:cubicBezTo>
                      <a:pt x="12" y="12"/>
                      <a:pt x="14" y="11"/>
                      <a:pt x="17" y="13"/>
                    </a:cubicBezTo>
                    <a:cubicBezTo>
                      <a:pt x="18" y="15"/>
                      <a:pt x="19" y="16"/>
                      <a:pt x="19" y="17"/>
                    </a:cubicBezTo>
                    <a:cubicBezTo>
                      <a:pt x="20" y="19"/>
                      <a:pt x="20" y="20"/>
                      <a:pt x="19" y="21"/>
                    </a:cubicBezTo>
                    <a:cubicBezTo>
                      <a:pt x="18" y="21"/>
                      <a:pt x="16" y="21"/>
                      <a:pt x="15" y="21"/>
                    </a:cubicBezTo>
                    <a:cubicBezTo>
                      <a:pt x="15" y="22"/>
                      <a:pt x="15" y="22"/>
                      <a:pt x="15" y="22"/>
                    </a:cubicBezTo>
                    <a:cubicBezTo>
                      <a:pt x="17" y="24"/>
                      <a:pt x="22" y="27"/>
                      <a:pt x="27" y="26"/>
                    </a:cubicBezTo>
                    <a:cubicBezTo>
                      <a:pt x="34" y="25"/>
                      <a:pt x="35" y="22"/>
                      <a:pt x="35" y="18"/>
                    </a:cubicBezTo>
                    <a:cubicBezTo>
                      <a:pt x="35" y="18"/>
                      <a:pt x="35" y="18"/>
                      <a:pt x="34" y="18"/>
                    </a:cubicBezTo>
                    <a:cubicBezTo>
                      <a:pt x="34" y="18"/>
                      <a:pt x="33" y="19"/>
                      <a:pt x="32" y="19"/>
                    </a:cubicBezTo>
                    <a:cubicBezTo>
                      <a:pt x="32" y="19"/>
                      <a:pt x="29" y="19"/>
                      <a:pt x="28" y="16"/>
                    </a:cubicBezTo>
                    <a:cubicBezTo>
                      <a:pt x="26" y="14"/>
                      <a:pt x="27" y="12"/>
                      <a:pt x="27" y="12"/>
                    </a:cubicBezTo>
                    <a:cubicBezTo>
                      <a:pt x="28" y="11"/>
                      <a:pt x="29" y="10"/>
                      <a:pt x="32" y="11"/>
                    </a:cubicBezTo>
                    <a:cubicBezTo>
                      <a:pt x="32" y="11"/>
                      <a:pt x="32" y="11"/>
                      <a:pt x="33" y="11"/>
                    </a:cubicBezTo>
                    <a:cubicBezTo>
                      <a:pt x="29" y="10"/>
                      <a:pt x="29" y="7"/>
                      <a:pt x="29" y="6"/>
                    </a:cubicBezTo>
                    <a:cubicBezTo>
                      <a:pt x="29" y="5"/>
                      <a:pt x="29" y="3"/>
                      <a:pt x="33" y="3"/>
                    </a:cubicBezTo>
                    <a:cubicBezTo>
                      <a:pt x="38" y="2"/>
                      <a:pt x="40" y="4"/>
                      <a:pt x="40" y="5"/>
                    </a:cubicBezTo>
                    <a:cubicBezTo>
                      <a:pt x="40" y="6"/>
                      <a:pt x="40" y="8"/>
                      <a:pt x="38" y="10"/>
                    </a:cubicBezTo>
                    <a:cubicBezTo>
                      <a:pt x="38" y="10"/>
                      <a:pt x="38" y="10"/>
                      <a:pt x="39" y="10"/>
                    </a:cubicBezTo>
                    <a:cubicBezTo>
                      <a:pt x="40" y="9"/>
                      <a:pt x="40" y="9"/>
                      <a:pt x="40" y="9"/>
                    </a:cubicBezTo>
                    <a:cubicBezTo>
                      <a:pt x="41" y="9"/>
                      <a:pt x="42" y="8"/>
                      <a:pt x="42" y="8"/>
                    </a:cubicBezTo>
                    <a:cubicBezTo>
                      <a:pt x="43" y="8"/>
                      <a:pt x="45" y="9"/>
                      <a:pt x="46" y="12"/>
                    </a:cubicBezTo>
                    <a:cubicBezTo>
                      <a:pt x="46" y="16"/>
                      <a:pt x="44" y="17"/>
                      <a:pt x="43" y="17"/>
                    </a:cubicBezTo>
                    <a:cubicBezTo>
                      <a:pt x="42" y="17"/>
                      <a:pt x="41" y="17"/>
                      <a:pt x="40" y="17"/>
                    </a:cubicBezTo>
                    <a:cubicBezTo>
                      <a:pt x="40" y="17"/>
                      <a:pt x="40" y="17"/>
                      <a:pt x="39" y="17"/>
                    </a:cubicBezTo>
                    <a:cubicBezTo>
                      <a:pt x="42" y="22"/>
                      <a:pt x="46" y="24"/>
                      <a:pt x="52" y="24"/>
                    </a:cubicBezTo>
                    <a:cubicBezTo>
                      <a:pt x="58" y="23"/>
                      <a:pt x="62" y="20"/>
                      <a:pt x="62" y="14"/>
                    </a:cubicBezTo>
                    <a:cubicBezTo>
                      <a:pt x="62" y="14"/>
                      <a:pt x="62" y="14"/>
                      <a:pt x="62" y="14"/>
                    </a:cubicBezTo>
                    <a:cubicBezTo>
                      <a:pt x="61" y="14"/>
                      <a:pt x="60" y="15"/>
                      <a:pt x="58" y="15"/>
                    </a:cubicBezTo>
                    <a:cubicBezTo>
                      <a:pt x="57" y="15"/>
                      <a:pt x="55" y="14"/>
                      <a:pt x="54" y="11"/>
                    </a:cubicBezTo>
                    <a:cubicBezTo>
                      <a:pt x="54" y="8"/>
                      <a:pt x="55" y="7"/>
                      <a:pt x="56" y="6"/>
                    </a:cubicBezTo>
                    <a:cubicBezTo>
                      <a:pt x="58" y="6"/>
                      <a:pt x="60" y="7"/>
                      <a:pt x="60" y="7"/>
                    </a:cubicBezTo>
                    <a:cubicBezTo>
                      <a:pt x="61" y="7"/>
                      <a:pt x="61" y="7"/>
                      <a:pt x="61" y="7"/>
                    </a:cubicBezTo>
                    <a:cubicBezTo>
                      <a:pt x="60" y="5"/>
                      <a:pt x="59" y="4"/>
                      <a:pt x="59" y="3"/>
                    </a:cubicBezTo>
                    <a:cubicBezTo>
                      <a:pt x="59" y="1"/>
                      <a:pt x="61" y="0"/>
                      <a:pt x="65" y="0"/>
                    </a:cubicBezTo>
                    <a:cubicBezTo>
                      <a:pt x="65" y="0"/>
                      <a:pt x="65" y="0"/>
                      <a:pt x="65" y="0"/>
                    </a:cubicBezTo>
                    <a:cubicBezTo>
                      <a:pt x="68" y="0"/>
                      <a:pt x="70" y="1"/>
                      <a:pt x="71" y="3"/>
                    </a:cubicBezTo>
                    <a:cubicBezTo>
                      <a:pt x="71" y="4"/>
                      <a:pt x="70" y="5"/>
                      <a:pt x="69" y="7"/>
                    </a:cubicBezTo>
                    <a:cubicBezTo>
                      <a:pt x="69" y="7"/>
                      <a:pt x="69" y="7"/>
                      <a:pt x="69" y="7"/>
                    </a:cubicBezTo>
                    <a:cubicBezTo>
                      <a:pt x="70" y="7"/>
                      <a:pt x="72" y="6"/>
                      <a:pt x="73" y="6"/>
                    </a:cubicBezTo>
                    <a:cubicBezTo>
                      <a:pt x="75" y="7"/>
                      <a:pt x="76" y="8"/>
                      <a:pt x="75" y="11"/>
                    </a:cubicBezTo>
                    <a:cubicBezTo>
                      <a:pt x="75" y="14"/>
                      <a:pt x="73" y="15"/>
                      <a:pt x="71" y="15"/>
                    </a:cubicBezTo>
                    <a:cubicBezTo>
                      <a:pt x="69" y="15"/>
                      <a:pt x="68" y="14"/>
                      <a:pt x="68" y="14"/>
                    </a:cubicBezTo>
                    <a:cubicBezTo>
                      <a:pt x="68" y="14"/>
                      <a:pt x="68" y="14"/>
                      <a:pt x="68" y="14"/>
                    </a:cubicBezTo>
                    <a:cubicBezTo>
                      <a:pt x="68" y="20"/>
                      <a:pt x="72" y="23"/>
                      <a:pt x="78" y="24"/>
                    </a:cubicBezTo>
                    <a:cubicBezTo>
                      <a:pt x="84" y="24"/>
                      <a:pt x="88" y="22"/>
                      <a:pt x="90" y="17"/>
                    </a:cubicBezTo>
                    <a:cubicBezTo>
                      <a:pt x="90" y="17"/>
                      <a:pt x="90" y="17"/>
                      <a:pt x="90" y="17"/>
                    </a:cubicBezTo>
                    <a:cubicBezTo>
                      <a:pt x="89" y="17"/>
                      <a:pt x="87" y="17"/>
                      <a:pt x="87" y="17"/>
                    </a:cubicBezTo>
                    <a:cubicBezTo>
                      <a:pt x="86" y="17"/>
                      <a:pt x="83" y="16"/>
                      <a:pt x="84" y="12"/>
                    </a:cubicBezTo>
                    <a:cubicBezTo>
                      <a:pt x="85" y="9"/>
                      <a:pt x="86" y="8"/>
                      <a:pt x="88" y="8"/>
                    </a:cubicBezTo>
                    <a:cubicBezTo>
                      <a:pt x="89" y="9"/>
                      <a:pt x="89" y="9"/>
                      <a:pt x="89" y="9"/>
                    </a:cubicBezTo>
                    <a:cubicBezTo>
                      <a:pt x="90" y="9"/>
                      <a:pt x="90" y="10"/>
                      <a:pt x="91" y="10"/>
                    </a:cubicBezTo>
                    <a:cubicBezTo>
                      <a:pt x="92" y="10"/>
                      <a:pt x="92" y="10"/>
                      <a:pt x="92" y="10"/>
                    </a:cubicBezTo>
                    <a:cubicBezTo>
                      <a:pt x="90" y="8"/>
                      <a:pt x="89" y="6"/>
                      <a:pt x="90" y="5"/>
                    </a:cubicBezTo>
                    <a:cubicBezTo>
                      <a:pt x="90" y="4"/>
                      <a:pt x="92" y="2"/>
                      <a:pt x="96" y="3"/>
                    </a:cubicBezTo>
                    <a:cubicBezTo>
                      <a:pt x="100" y="3"/>
                      <a:pt x="101" y="5"/>
                      <a:pt x="101" y="6"/>
                    </a:cubicBezTo>
                    <a:cubicBezTo>
                      <a:pt x="101" y="7"/>
                      <a:pt x="100" y="10"/>
                      <a:pt x="97" y="11"/>
                    </a:cubicBezTo>
                    <a:cubicBezTo>
                      <a:pt x="97" y="11"/>
                      <a:pt x="97" y="11"/>
                      <a:pt x="97" y="11"/>
                    </a:cubicBezTo>
                    <a:cubicBezTo>
                      <a:pt x="100" y="10"/>
                      <a:pt x="102" y="11"/>
                      <a:pt x="102" y="12"/>
                    </a:cubicBezTo>
                    <a:cubicBezTo>
                      <a:pt x="103" y="12"/>
                      <a:pt x="103" y="14"/>
                      <a:pt x="102" y="16"/>
                    </a:cubicBezTo>
                    <a:cubicBezTo>
                      <a:pt x="100" y="19"/>
                      <a:pt x="98" y="19"/>
                      <a:pt x="97" y="19"/>
                    </a:cubicBezTo>
                    <a:cubicBezTo>
                      <a:pt x="96" y="19"/>
                      <a:pt x="96" y="18"/>
                      <a:pt x="95" y="18"/>
                    </a:cubicBezTo>
                    <a:cubicBezTo>
                      <a:pt x="95" y="18"/>
                      <a:pt x="95" y="18"/>
                      <a:pt x="95" y="18"/>
                    </a:cubicBezTo>
                    <a:cubicBezTo>
                      <a:pt x="94" y="22"/>
                      <a:pt x="96" y="25"/>
                      <a:pt x="102" y="26"/>
                    </a:cubicBezTo>
                    <a:cubicBezTo>
                      <a:pt x="107" y="27"/>
                      <a:pt x="113" y="24"/>
                      <a:pt x="115" y="22"/>
                    </a:cubicBezTo>
                    <a:cubicBezTo>
                      <a:pt x="115" y="21"/>
                      <a:pt x="115" y="21"/>
                      <a:pt x="115" y="21"/>
                    </a:cubicBezTo>
                    <a:cubicBezTo>
                      <a:pt x="113" y="21"/>
                      <a:pt x="112" y="21"/>
                      <a:pt x="111" y="21"/>
                    </a:cubicBezTo>
                    <a:cubicBezTo>
                      <a:pt x="109" y="20"/>
                      <a:pt x="110" y="19"/>
                      <a:pt x="111" y="17"/>
                    </a:cubicBezTo>
                    <a:cubicBezTo>
                      <a:pt x="111" y="16"/>
                      <a:pt x="112" y="15"/>
                      <a:pt x="113" y="13"/>
                    </a:cubicBezTo>
                    <a:cubicBezTo>
                      <a:pt x="116" y="11"/>
                      <a:pt x="118" y="12"/>
                      <a:pt x="118" y="12"/>
                    </a:cubicBezTo>
                    <a:cubicBezTo>
                      <a:pt x="119" y="13"/>
                      <a:pt x="119" y="15"/>
                      <a:pt x="119" y="16"/>
                    </a:cubicBezTo>
                    <a:cubicBezTo>
                      <a:pt x="119" y="16"/>
                      <a:pt x="119" y="16"/>
                      <a:pt x="119" y="16"/>
                    </a:cubicBezTo>
                    <a:cubicBezTo>
                      <a:pt x="120" y="13"/>
                      <a:pt x="121" y="12"/>
                      <a:pt x="124" y="12"/>
                    </a:cubicBezTo>
                    <a:cubicBezTo>
                      <a:pt x="126" y="12"/>
                      <a:pt x="127" y="12"/>
                      <a:pt x="128" y="12"/>
                    </a:cubicBezTo>
                    <a:cubicBezTo>
                      <a:pt x="130" y="13"/>
                      <a:pt x="129" y="14"/>
                      <a:pt x="128" y="14"/>
                    </a:cubicBezTo>
                    <a:cubicBezTo>
                      <a:pt x="128" y="15"/>
                      <a:pt x="125" y="18"/>
                      <a:pt x="124" y="19"/>
                    </a:cubicBezTo>
                    <a:cubicBezTo>
                      <a:pt x="117" y="26"/>
                      <a:pt x="112" y="38"/>
                      <a:pt x="110" y="43"/>
                    </a:cubicBezTo>
                    <a:cubicBezTo>
                      <a:pt x="102" y="41"/>
                      <a:pt x="82" y="39"/>
                      <a:pt x="65" y="39"/>
                    </a:cubicBezTo>
                    <a:cubicBezTo>
                      <a:pt x="65" y="39"/>
                      <a:pt x="65" y="39"/>
                      <a:pt x="65" y="39"/>
                    </a:cubicBezTo>
                    <a:cubicBezTo>
                      <a:pt x="65" y="39"/>
                      <a:pt x="65" y="39"/>
                      <a:pt x="65" y="39"/>
                    </a:cubicBezTo>
                    <a:cubicBezTo>
                      <a:pt x="65" y="39"/>
                      <a:pt x="65" y="39"/>
                      <a:pt x="65" y="39"/>
                    </a:cubicBezTo>
                    <a:cubicBezTo>
                      <a:pt x="65" y="39"/>
                      <a:pt x="65" y="39"/>
                      <a:pt x="65" y="39"/>
                    </a:cubicBezTo>
                    <a:cubicBezTo>
                      <a:pt x="65" y="39"/>
                      <a:pt x="65" y="39"/>
                      <a:pt x="65" y="39"/>
                    </a:cubicBezTo>
                    <a:cubicBezTo>
                      <a:pt x="65" y="39"/>
                      <a:pt x="65" y="39"/>
                      <a:pt x="65"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98" name="Freeform 279">
                <a:extLst>
                  <a:ext uri="{FF2B5EF4-FFF2-40B4-BE49-F238E27FC236}">
                    <a16:creationId xmlns:a16="http://schemas.microsoft.com/office/drawing/2014/main" id="{464D5478-E939-852D-D4FD-AE2F4B9F9E52}"/>
                  </a:ext>
                </a:extLst>
              </p:cNvPr>
              <p:cNvSpPr>
                <a:spLocks/>
              </p:cNvSpPr>
              <p:nvPr/>
            </p:nvSpPr>
            <p:spPr bwMode="auto">
              <a:xfrm>
                <a:off x="18534" y="1545"/>
                <a:ext cx="9" cy="6"/>
              </a:xfrm>
              <a:custGeom>
                <a:avLst/>
                <a:gdLst>
                  <a:gd name="T0" fmla="*/ 81 w 3"/>
                  <a:gd name="T1" fmla="*/ 162 h 2"/>
                  <a:gd name="T2" fmla="*/ 243 w 3"/>
                  <a:gd name="T3" fmla="*/ 0 h 2"/>
                  <a:gd name="T4" fmla="*/ 0 w 3"/>
                  <a:gd name="T5" fmla="*/ 0 h 2"/>
                  <a:gd name="T6" fmla="*/ 81 w 3"/>
                  <a:gd name="T7" fmla="*/ 162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2">
                    <a:moveTo>
                      <a:pt x="1" y="2"/>
                    </a:moveTo>
                    <a:cubicBezTo>
                      <a:pt x="2" y="2"/>
                      <a:pt x="3" y="1"/>
                      <a:pt x="3" y="0"/>
                    </a:cubicBezTo>
                    <a:cubicBezTo>
                      <a:pt x="0" y="0"/>
                      <a:pt x="0" y="0"/>
                      <a:pt x="0" y="0"/>
                    </a:cubicBezTo>
                    <a:cubicBezTo>
                      <a:pt x="0" y="1"/>
                      <a:pt x="1" y="2"/>
                      <a:pt x="1"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199" name="Freeform 280">
                <a:extLst>
                  <a:ext uri="{FF2B5EF4-FFF2-40B4-BE49-F238E27FC236}">
                    <a16:creationId xmlns:a16="http://schemas.microsoft.com/office/drawing/2014/main" id="{0743A0D9-9972-E81F-14B1-98E2ACDC6EE0}"/>
                  </a:ext>
                </a:extLst>
              </p:cNvPr>
              <p:cNvSpPr>
                <a:spLocks/>
              </p:cNvSpPr>
              <p:nvPr/>
            </p:nvSpPr>
            <p:spPr bwMode="auto">
              <a:xfrm>
                <a:off x="18528" y="1452"/>
                <a:ext cx="12" cy="6"/>
              </a:xfrm>
              <a:custGeom>
                <a:avLst/>
                <a:gdLst>
                  <a:gd name="T0" fmla="*/ 324 w 4"/>
                  <a:gd name="T1" fmla="*/ 0 h 2"/>
                  <a:gd name="T2" fmla="*/ 0 w 4"/>
                  <a:gd name="T3" fmla="*/ 0 h 2"/>
                  <a:gd name="T4" fmla="*/ 81 w 4"/>
                  <a:gd name="T5" fmla="*/ 162 h 2"/>
                  <a:gd name="T6" fmla="*/ 324 w 4"/>
                  <a:gd name="T7" fmla="*/ 0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2">
                    <a:moveTo>
                      <a:pt x="4" y="0"/>
                    </a:moveTo>
                    <a:cubicBezTo>
                      <a:pt x="0" y="0"/>
                      <a:pt x="0" y="0"/>
                      <a:pt x="0" y="0"/>
                    </a:cubicBezTo>
                    <a:cubicBezTo>
                      <a:pt x="0" y="1"/>
                      <a:pt x="1" y="2"/>
                      <a:pt x="1" y="2"/>
                    </a:cubicBezTo>
                    <a:cubicBezTo>
                      <a:pt x="3" y="2"/>
                      <a:pt x="3" y="1"/>
                      <a:pt x="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200" name="Freeform 281">
                <a:extLst>
                  <a:ext uri="{FF2B5EF4-FFF2-40B4-BE49-F238E27FC236}">
                    <a16:creationId xmlns:a16="http://schemas.microsoft.com/office/drawing/2014/main" id="{66A1B36C-37CF-8B1F-F4B8-E914D034A150}"/>
                  </a:ext>
                </a:extLst>
              </p:cNvPr>
              <p:cNvSpPr>
                <a:spLocks/>
              </p:cNvSpPr>
              <p:nvPr/>
            </p:nvSpPr>
            <p:spPr bwMode="auto">
              <a:xfrm>
                <a:off x="18609" y="1458"/>
                <a:ext cx="42" cy="24"/>
              </a:xfrm>
              <a:custGeom>
                <a:avLst/>
                <a:gdLst>
                  <a:gd name="T0" fmla="*/ 729 w 14"/>
                  <a:gd name="T1" fmla="*/ 648 h 8"/>
                  <a:gd name="T2" fmla="*/ 810 w 14"/>
                  <a:gd name="T3" fmla="*/ 648 h 8"/>
                  <a:gd name="T4" fmla="*/ 1134 w 14"/>
                  <a:gd name="T5" fmla="*/ 324 h 8"/>
                  <a:gd name="T6" fmla="*/ 810 w 14"/>
                  <a:gd name="T7" fmla="*/ 0 h 8"/>
                  <a:gd name="T8" fmla="*/ 0 w 14"/>
                  <a:gd name="T9" fmla="*/ 567 h 8"/>
                  <a:gd name="T10" fmla="*/ 243 w 14"/>
                  <a:gd name="T11" fmla="*/ 567 h 8"/>
                  <a:gd name="T12" fmla="*/ 729 w 14"/>
                  <a:gd name="T13" fmla="*/ 648 h 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 h="8">
                    <a:moveTo>
                      <a:pt x="9" y="8"/>
                    </a:moveTo>
                    <a:cubicBezTo>
                      <a:pt x="10" y="8"/>
                      <a:pt x="10" y="8"/>
                      <a:pt x="10" y="8"/>
                    </a:cubicBezTo>
                    <a:cubicBezTo>
                      <a:pt x="12" y="8"/>
                      <a:pt x="14" y="7"/>
                      <a:pt x="14" y="4"/>
                    </a:cubicBezTo>
                    <a:cubicBezTo>
                      <a:pt x="14" y="1"/>
                      <a:pt x="12" y="0"/>
                      <a:pt x="10" y="0"/>
                    </a:cubicBezTo>
                    <a:cubicBezTo>
                      <a:pt x="5" y="0"/>
                      <a:pt x="5" y="6"/>
                      <a:pt x="0" y="7"/>
                    </a:cubicBezTo>
                    <a:cubicBezTo>
                      <a:pt x="1" y="7"/>
                      <a:pt x="2" y="7"/>
                      <a:pt x="3" y="7"/>
                    </a:cubicBezTo>
                    <a:cubicBezTo>
                      <a:pt x="6" y="7"/>
                      <a:pt x="8" y="7"/>
                      <a:pt x="9"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201" name="Freeform 282">
                <a:extLst>
                  <a:ext uri="{FF2B5EF4-FFF2-40B4-BE49-F238E27FC236}">
                    <a16:creationId xmlns:a16="http://schemas.microsoft.com/office/drawing/2014/main" id="{1BF5D89F-8423-40A6-0D2C-5B0858B27434}"/>
                  </a:ext>
                </a:extLst>
              </p:cNvPr>
              <p:cNvSpPr>
                <a:spLocks noEditPoints="1"/>
              </p:cNvSpPr>
              <p:nvPr/>
            </p:nvSpPr>
            <p:spPr bwMode="auto">
              <a:xfrm>
                <a:off x="18447" y="1329"/>
                <a:ext cx="264" cy="327"/>
              </a:xfrm>
              <a:custGeom>
                <a:avLst/>
                <a:gdLst>
                  <a:gd name="T0" fmla="*/ 4131 w 88"/>
                  <a:gd name="T1" fmla="*/ 729 h 109"/>
                  <a:gd name="T2" fmla="*/ 2106 w 88"/>
                  <a:gd name="T3" fmla="*/ 405 h 109"/>
                  <a:gd name="T4" fmla="*/ 3078 w 88"/>
                  <a:gd name="T5" fmla="*/ 1620 h 109"/>
                  <a:gd name="T6" fmla="*/ 5508 w 88"/>
                  <a:gd name="T7" fmla="*/ 2187 h 109"/>
                  <a:gd name="T8" fmla="*/ 6156 w 88"/>
                  <a:gd name="T9" fmla="*/ 2916 h 109"/>
                  <a:gd name="T10" fmla="*/ 5832 w 88"/>
                  <a:gd name="T11" fmla="*/ 2916 h 109"/>
                  <a:gd name="T12" fmla="*/ 6075 w 88"/>
                  <a:gd name="T13" fmla="*/ 2430 h 109"/>
                  <a:gd name="T14" fmla="*/ 972 w 88"/>
                  <a:gd name="T15" fmla="*/ 2754 h 109"/>
                  <a:gd name="T16" fmla="*/ 567 w 88"/>
                  <a:gd name="T17" fmla="*/ 2592 h 109"/>
                  <a:gd name="T18" fmla="*/ 567 w 88"/>
                  <a:gd name="T19" fmla="*/ 2106 h 109"/>
                  <a:gd name="T20" fmla="*/ 2349 w 88"/>
                  <a:gd name="T21" fmla="*/ 1296 h 109"/>
                  <a:gd name="T22" fmla="*/ 3078 w 88"/>
                  <a:gd name="T23" fmla="*/ 2916 h 109"/>
                  <a:gd name="T24" fmla="*/ 2916 w 88"/>
                  <a:gd name="T25" fmla="*/ 2592 h 109"/>
                  <a:gd name="T26" fmla="*/ 4131 w 88"/>
                  <a:gd name="T27" fmla="*/ 2430 h 109"/>
                  <a:gd name="T28" fmla="*/ 4050 w 88"/>
                  <a:gd name="T29" fmla="*/ 3240 h 109"/>
                  <a:gd name="T30" fmla="*/ 1296 w 88"/>
                  <a:gd name="T31" fmla="*/ 3969 h 109"/>
                  <a:gd name="T32" fmla="*/ 648 w 88"/>
                  <a:gd name="T33" fmla="*/ 3321 h 109"/>
                  <a:gd name="T34" fmla="*/ 891 w 88"/>
                  <a:gd name="T35" fmla="*/ 3078 h 109"/>
                  <a:gd name="T36" fmla="*/ 1782 w 88"/>
                  <a:gd name="T37" fmla="*/ 4617 h 109"/>
                  <a:gd name="T38" fmla="*/ 2106 w 88"/>
                  <a:gd name="T39" fmla="*/ 1215 h 109"/>
                  <a:gd name="T40" fmla="*/ 891 w 88"/>
                  <a:gd name="T41" fmla="*/ 648 h 109"/>
                  <a:gd name="T42" fmla="*/ 1296 w 88"/>
                  <a:gd name="T43" fmla="*/ 891 h 109"/>
                  <a:gd name="T44" fmla="*/ 891 w 88"/>
                  <a:gd name="T45" fmla="*/ 1053 h 109"/>
                  <a:gd name="T46" fmla="*/ 810 w 88"/>
                  <a:gd name="T47" fmla="*/ 1539 h 109"/>
                  <a:gd name="T48" fmla="*/ 810 w 88"/>
                  <a:gd name="T49" fmla="*/ 4050 h 109"/>
                  <a:gd name="T50" fmla="*/ 567 w 88"/>
                  <a:gd name="T51" fmla="*/ 4941 h 109"/>
                  <a:gd name="T52" fmla="*/ 1134 w 88"/>
                  <a:gd name="T53" fmla="*/ 4779 h 109"/>
                  <a:gd name="T54" fmla="*/ 2106 w 88"/>
                  <a:gd name="T55" fmla="*/ 3564 h 109"/>
                  <a:gd name="T56" fmla="*/ 2430 w 88"/>
                  <a:gd name="T57" fmla="*/ 2916 h 109"/>
                  <a:gd name="T58" fmla="*/ 3321 w 88"/>
                  <a:gd name="T59" fmla="*/ 3240 h 109"/>
                  <a:gd name="T60" fmla="*/ 6399 w 88"/>
                  <a:gd name="T61" fmla="*/ 4941 h 109"/>
                  <a:gd name="T62" fmla="*/ 6237 w 88"/>
                  <a:gd name="T63" fmla="*/ 5427 h 109"/>
                  <a:gd name="T64" fmla="*/ 5913 w 88"/>
                  <a:gd name="T65" fmla="*/ 5265 h 109"/>
                  <a:gd name="T66" fmla="*/ 4860 w 88"/>
                  <a:gd name="T67" fmla="*/ 5103 h 109"/>
                  <a:gd name="T68" fmla="*/ 1053 w 88"/>
                  <a:gd name="T69" fmla="*/ 5184 h 109"/>
                  <a:gd name="T70" fmla="*/ 3078 w 88"/>
                  <a:gd name="T71" fmla="*/ 5427 h 109"/>
                  <a:gd name="T72" fmla="*/ 2916 w 88"/>
                  <a:gd name="T73" fmla="*/ 5103 h 109"/>
                  <a:gd name="T74" fmla="*/ 4131 w 88"/>
                  <a:gd name="T75" fmla="*/ 4941 h 109"/>
                  <a:gd name="T76" fmla="*/ 4050 w 88"/>
                  <a:gd name="T77" fmla="*/ 5751 h 109"/>
                  <a:gd name="T78" fmla="*/ 1539 w 88"/>
                  <a:gd name="T79" fmla="*/ 6480 h 109"/>
                  <a:gd name="T80" fmla="*/ 891 w 88"/>
                  <a:gd name="T81" fmla="*/ 5913 h 109"/>
                  <a:gd name="T82" fmla="*/ 1296 w 88"/>
                  <a:gd name="T83" fmla="*/ 5832 h 109"/>
                  <a:gd name="T84" fmla="*/ 1620 w 88"/>
                  <a:gd name="T85" fmla="*/ 5913 h 109"/>
                  <a:gd name="T86" fmla="*/ 972 w 88"/>
                  <a:gd name="T87" fmla="*/ 6642 h 109"/>
                  <a:gd name="T88" fmla="*/ 3807 w 88"/>
                  <a:gd name="T89" fmla="*/ 8100 h 109"/>
                  <a:gd name="T90" fmla="*/ 3159 w 88"/>
                  <a:gd name="T91" fmla="*/ 8100 h 109"/>
                  <a:gd name="T92" fmla="*/ 3645 w 88"/>
                  <a:gd name="T93" fmla="*/ 7776 h 109"/>
                  <a:gd name="T94" fmla="*/ 6156 w 88"/>
                  <a:gd name="T95" fmla="*/ 7614 h 109"/>
                  <a:gd name="T96" fmla="*/ 5832 w 88"/>
                  <a:gd name="T97" fmla="*/ 7776 h 109"/>
                  <a:gd name="T98" fmla="*/ 5508 w 88"/>
                  <a:gd name="T99" fmla="*/ 7857 h 109"/>
                  <a:gd name="T100" fmla="*/ 2592 w 88"/>
                  <a:gd name="T101" fmla="*/ 7533 h 109"/>
                  <a:gd name="T102" fmla="*/ 972 w 88"/>
                  <a:gd name="T103" fmla="*/ 7776 h 109"/>
                  <a:gd name="T104" fmla="*/ 1215 w 88"/>
                  <a:gd name="T105" fmla="*/ 7371 h 109"/>
                  <a:gd name="T106" fmla="*/ 1944 w 88"/>
                  <a:gd name="T107" fmla="*/ 6561 h 109"/>
                  <a:gd name="T108" fmla="*/ 2349 w 88"/>
                  <a:gd name="T109" fmla="*/ 5832 h 109"/>
                  <a:gd name="T110" fmla="*/ 2835 w 88"/>
                  <a:gd name="T111" fmla="*/ 5427 h 109"/>
                  <a:gd name="T112" fmla="*/ 5670 w 88"/>
                  <a:gd name="T113" fmla="*/ 6318 h 109"/>
                  <a:gd name="T114" fmla="*/ 5994 w 88"/>
                  <a:gd name="T115" fmla="*/ 6480 h 109"/>
                  <a:gd name="T116" fmla="*/ 6318 w 88"/>
                  <a:gd name="T117" fmla="*/ 4050 h 109"/>
                  <a:gd name="T118" fmla="*/ 6480 w 88"/>
                  <a:gd name="T119" fmla="*/ 1539 h 10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88" h="109">
                    <a:moveTo>
                      <a:pt x="44" y="0"/>
                    </a:moveTo>
                    <a:cubicBezTo>
                      <a:pt x="20" y="0"/>
                      <a:pt x="5" y="3"/>
                      <a:pt x="0" y="3"/>
                    </a:cubicBezTo>
                    <a:cubicBezTo>
                      <a:pt x="0" y="8"/>
                      <a:pt x="1" y="41"/>
                      <a:pt x="2" y="67"/>
                    </a:cubicBezTo>
                    <a:cubicBezTo>
                      <a:pt x="4" y="99"/>
                      <a:pt x="20" y="109"/>
                      <a:pt x="44" y="109"/>
                    </a:cubicBezTo>
                    <a:cubicBezTo>
                      <a:pt x="66" y="109"/>
                      <a:pt x="84" y="104"/>
                      <a:pt x="86" y="67"/>
                    </a:cubicBezTo>
                    <a:cubicBezTo>
                      <a:pt x="87" y="41"/>
                      <a:pt x="88" y="8"/>
                      <a:pt x="88" y="3"/>
                    </a:cubicBezTo>
                    <a:cubicBezTo>
                      <a:pt x="83" y="3"/>
                      <a:pt x="68" y="0"/>
                      <a:pt x="44" y="0"/>
                    </a:cubicBezTo>
                    <a:close/>
                    <a:moveTo>
                      <a:pt x="48" y="8"/>
                    </a:moveTo>
                    <a:cubicBezTo>
                      <a:pt x="50" y="8"/>
                      <a:pt x="50" y="9"/>
                      <a:pt x="50" y="9"/>
                    </a:cubicBezTo>
                    <a:cubicBezTo>
                      <a:pt x="51" y="9"/>
                      <a:pt x="51" y="9"/>
                      <a:pt x="51" y="9"/>
                    </a:cubicBezTo>
                    <a:cubicBezTo>
                      <a:pt x="51" y="9"/>
                      <a:pt x="52" y="8"/>
                      <a:pt x="53" y="8"/>
                    </a:cubicBezTo>
                    <a:cubicBezTo>
                      <a:pt x="55" y="8"/>
                      <a:pt x="56" y="9"/>
                      <a:pt x="56" y="9"/>
                    </a:cubicBezTo>
                    <a:cubicBezTo>
                      <a:pt x="56" y="12"/>
                      <a:pt x="52" y="12"/>
                      <a:pt x="51" y="13"/>
                    </a:cubicBezTo>
                    <a:cubicBezTo>
                      <a:pt x="50" y="13"/>
                      <a:pt x="50" y="13"/>
                      <a:pt x="50" y="13"/>
                    </a:cubicBezTo>
                    <a:cubicBezTo>
                      <a:pt x="49" y="12"/>
                      <a:pt x="46" y="12"/>
                      <a:pt x="46" y="9"/>
                    </a:cubicBezTo>
                    <a:cubicBezTo>
                      <a:pt x="46" y="9"/>
                      <a:pt x="46" y="8"/>
                      <a:pt x="48" y="8"/>
                    </a:cubicBezTo>
                    <a:close/>
                    <a:moveTo>
                      <a:pt x="25" y="10"/>
                    </a:moveTo>
                    <a:cubicBezTo>
                      <a:pt x="26" y="10"/>
                      <a:pt x="26" y="10"/>
                      <a:pt x="27" y="10"/>
                    </a:cubicBezTo>
                    <a:cubicBezTo>
                      <a:pt x="26" y="5"/>
                      <a:pt x="26" y="5"/>
                      <a:pt x="26" y="5"/>
                    </a:cubicBezTo>
                    <a:cubicBezTo>
                      <a:pt x="26" y="5"/>
                      <a:pt x="26" y="5"/>
                      <a:pt x="26" y="5"/>
                    </a:cubicBezTo>
                    <a:cubicBezTo>
                      <a:pt x="28" y="6"/>
                      <a:pt x="28" y="8"/>
                      <a:pt x="28" y="8"/>
                    </a:cubicBezTo>
                    <a:cubicBezTo>
                      <a:pt x="29" y="8"/>
                      <a:pt x="29" y="8"/>
                      <a:pt x="29" y="8"/>
                    </a:cubicBezTo>
                    <a:cubicBezTo>
                      <a:pt x="29" y="7"/>
                      <a:pt x="30" y="5"/>
                      <a:pt x="30" y="5"/>
                    </a:cubicBezTo>
                    <a:cubicBezTo>
                      <a:pt x="30" y="5"/>
                      <a:pt x="30" y="5"/>
                      <a:pt x="30" y="5"/>
                    </a:cubicBezTo>
                    <a:cubicBezTo>
                      <a:pt x="31" y="6"/>
                      <a:pt x="31" y="8"/>
                      <a:pt x="31" y="8"/>
                    </a:cubicBezTo>
                    <a:cubicBezTo>
                      <a:pt x="31" y="8"/>
                      <a:pt x="31" y="8"/>
                      <a:pt x="31" y="8"/>
                    </a:cubicBezTo>
                    <a:cubicBezTo>
                      <a:pt x="31" y="8"/>
                      <a:pt x="32" y="6"/>
                      <a:pt x="33" y="5"/>
                    </a:cubicBezTo>
                    <a:cubicBezTo>
                      <a:pt x="34" y="5"/>
                      <a:pt x="34" y="5"/>
                      <a:pt x="34" y="5"/>
                    </a:cubicBezTo>
                    <a:cubicBezTo>
                      <a:pt x="33" y="9"/>
                      <a:pt x="33" y="9"/>
                      <a:pt x="33" y="9"/>
                    </a:cubicBezTo>
                    <a:cubicBezTo>
                      <a:pt x="35" y="9"/>
                      <a:pt x="38" y="15"/>
                      <a:pt x="38" y="20"/>
                    </a:cubicBezTo>
                    <a:cubicBezTo>
                      <a:pt x="40" y="19"/>
                      <a:pt x="47" y="19"/>
                      <a:pt x="48" y="19"/>
                    </a:cubicBezTo>
                    <a:cubicBezTo>
                      <a:pt x="43" y="18"/>
                      <a:pt x="39" y="16"/>
                      <a:pt x="39" y="9"/>
                    </a:cubicBezTo>
                    <a:cubicBezTo>
                      <a:pt x="40" y="9"/>
                      <a:pt x="40" y="10"/>
                      <a:pt x="41" y="10"/>
                    </a:cubicBezTo>
                    <a:cubicBezTo>
                      <a:pt x="43" y="10"/>
                      <a:pt x="45" y="12"/>
                      <a:pt x="45" y="13"/>
                    </a:cubicBezTo>
                    <a:cubicBezTo>
                      <a:pt x="45" y="14"/>
                      <a:pt x="44" y="15"/>
                      <a:pt x="43" y="15"/>
                    </a:cubicBezTo>
                    <a:cubicBezTo>
                      <a:pt x="43" y="16"/>
                      <a:pt x="45" y="18"/>
                      <a:pt x="49" y="18"/>
                    </a:cubicBezTo>
                    <a:cubicBezTo>
                      <a:pt x="56" y="18"/>
                      <a:pt x="55" y="10"/>
                      <a:pt x="65" y="10"/>
                    </a:cubicBezTo>
                    <a:cubicBezTo>
                      <a:pt x="68" y="10"/>
                      <a:pt x="73" y="11"/>
                      <a:pt x="73" y="17"/>
                    </a:cubicBezTo>
                    <a:cubicBezTo>
                      <a:pt x="73" y="22"/>
                      <a:pt x="66" y="23"/>
                      <a:pt x="65" y="23"/>
                    </a:cubicBezTo>
                    <a:cubicBezTo>
                      <a:pt x="66" y="24"/>
                      <a:pt x="65" y="27"/>
                      <a:pt x="68" y="27"/>
                    </a:cubicBezTo>
                    <a:cubicBezTo>
                      <a:pt x="71" y="27"/>
                      <a:pt x="75" y="26"/>
                      <a:pt x="76" y="26"/>
                    </a:cubicBezTo>
                    <a:cubicBezTo>
                      <a:pt x="79" y="26"/>
                      <a:pt x="77" y="29"/>
                      <a:pt x="79" y="31"/>
                    </a:cubicBezTo>
                    <a:cubicBezTo>
                      <a:pt x="81" y="32"/>
                      <a:pt x="81" y="33"/>
                      <a:pt x="81" y="33"/>
                    </a:cubicBezTo>
                    <a:cubicBezTo>
                      <a:pt x="81" y="34"/>
                      <a:pt x="80" y="35"/>
                      <a:pt x="80" y="35"/>
                    </a:cubicBezTo>
                    <a:cubicBezTo>
                      <a:pt x="80" y="35"/>
                      <a:pt x="80" y="34"/>
                      <a:pt x="79" y="34"/>
                    </a:cubicBezTo>
                    <a:cubicBezTo>
                      <a:pt x="79" y="34"/>
                      <a:pt x="79" y="34"/>
                      <a:pt x="79" y="34"/>
                    </a:cubicBezTo>
                    <a:cubicBezTo>
                      <a:pt x="79" y="34"/>
                      <a:pt x="78" y="34"/>
                      <a:pt x="78" y="33"/>
                    </a:cubicBezTo>
                    <a:cubicBezTo>
                      <a:pt x="77" y="33"/>
                      <a:pt x="77" y="34"/>
                      <a:pt x="77" y="34"/>
                    </a:cubicBezTo>
                    <a:cubicBezTo>
                      <a:pt x="77" y="34"/>
                      <a:pt x="77" y="34"/>
                      <a:pt x="77" y="35"/>
                    </a:cubicBezTo>
                    <a:cubicBezTo>
                      <a:pt x="77" y="36"/>
                      <a:pt x="76" y="36"/>
                      <a:pt x="76" y="36"/>
                    </a:cubicBezTo>
                    <a:cubicBezTo>
                      <a:pt x="76" y="36"/>
                      <a:pt x="76" y="36"/>
                      <a:pt x="76" y="36"/>
                    </a:cubicBezTo>
                    <a:cubicBezTo>
                      <a:pt x="76" y="37"/>
                      <a:pt x="76" y="37"/>
                      <a:pt x="76" y="37"/>
                    </a:cubicBezTo>
                    <a:cubicBezTo>
                      <a:pt x="75" y="36"/>
                      <a:pt x="75" y="36"/>
                      <a:pt x="75" y="36"/>
                    </a:cubicBezTo>
                    <a:cubicBezTo>
                      <a:pt x="75" y="35"/>
                      <a:pt x="75" y="35"/>
                      <a:pt x="75" y="35"/>
                    </a:cubicBezTo>
                    <a:cubicBezTo>
                      <a:pt x="75" y="34"/>
                      <a:pt x="75" y="34"/>
                      <a:pt x="75" y="34"/>
                    </a:cubicBezTo>
                    <a:cubicBezTo>
                      <a:pt x="74" y="34"/>
                      <a:pt x="74" y="34"/>
                      <a:pt x="74" y="34"/>
                    </a:cubicBezTo>
                    <a:cubicBezTo>
                      <a:pt x="74" y="34"/>
                      <a:pt x="74" y="36"/>
                      <a:pt x="73" y="36"/>
                    </a:cubicBezTo>
                    <a:cubicBezTo>
                      <a:pt x="73" y="36"/>
                      <a:pt x="73" y="36"/>
                      <a:pt x="72" y="36"/>
                    </a:cubicBezTo>
                    <a:cubicBezTo>
                      <a:pt x="72" y="36"/>
                      <a:pt x="72" y="36"/>
                      <a:pt x="72" y="36"/>
                    </a:cubicBezTo>
                    <a:cubicBezTo>
                      <a:pt x="72" y="36"/>
                      <a:pt x="72" y="36"/>
                      <a:pt x="72" y="36"/>
                    </a:cubicBezTo>
                    <a:cubicBezTo>
                      <a:pt x="72" y="36"/>
                      <a:pt x="71" y="36"/>
                      <a:pt x="71" y="35"/>
                    </a:cubicBezTo>
                    <a:cubicBezTo>
                      <a:pt x="71" y="34"/>
                      <a:pt x="72" y="34"/>
                      <a:pt x="72" y="34"/>
                    </a:cubicBezTo>
                    <a:cubicBezTo>
                      <a:pt x="72" y="33"/>
                      <a:pt x="72" y="33"/>
                      <a:pt x="72" y="33"/>
                    </a:cubicBezTo>
                    <a:cubicBezTo>
                      <a:pt x="72" y="34"/>
                      <a:pt x="71" y="34"/>
                      <a:pt x="71" y="34"/>
                    </a:cubicBezTo>
                    <a:cubicBezTo>
                      <a:pt x="71" y="34"/>
                      <a:pt x="70" y="34"/>
                      <a:pt x="70" y="33"/>
                    </a:cubicBezTo>
                    <a:cubicBezTo>
                      <a:pt x="70" y="34"/>
                      <a:pt x="70" y="34"/>
                      <a:pt x="70" y="34"/>
                    </a:cubicBezTo>
                    <a:cubicBezTo>
                      <a:pt x="70" y="34"/>
                      <a:pt x="69" y="34"/>
                      <a:pt x="69" y="33"/>
                    </a:cubicBezTo>
                    <a:cubicBezTo>
                      <a:pt x="69" y="32"/>
                      <a:pt x="71" y="32"/>
                      <a:pt x="72" y="32"/>
                    </a:cubicBezTo>
                    <a:cubicBezTo>
                      <a:pt x="73" y="32"/>
                      <a:pt x="73" y="32"/>
                      <a:pt x="73" y="32"/>
                    </a:cubicBezTo>
                    <a:cubicBezTo>
                      <a:pt x="74" y="32"/>
                      <a:pt x="75" y="31"/>
                      <a:pt x="75" y="30"/>
                    </a:cubicBezTo>
                    <a:cubicBezTo>
                      <a:pt x="75" y="30"/>
                      <a:pt x="75" y="30"/>
                      <a:pt x="75" y="30"/>
                    </a:cubicBezTo>
                    <a:cubicBezTo>
                      <a:pt x="73" y="30"/>
                      <a:pt x="66" y="32"/>
                      <a:pt x="60" y="32"/>
                    </a:cubicBezTo>
                    <a:cubicBezTo>
                      <a:pt x="52" y="32"/>
                      <a:pt x="58" y="22"/>
                      <a:pt x="52" y="22"/>
                    </a:cubicBezTo>
                    <a:cubicBezTo>
                      <a:pt x="46" y="22"/>
                      <a:pt x="44" y="29"/>
                      <a:pt x="37" y="29"/>
                    </a:cubicBezTo>
                    <a:cubicBezTo>
                      <a:pt x="35" y="29"/>
                      <a:pt x="33" y="28"/>
                      <a:pt x="32" y="28"/>
                    </a:cubicBezTo>
                    <a:cubicBezTo>
                      <a:pt x="32" y="30"/>
                      <a:pt x="32" y="31"/>
                      <a:pt x="30" y="31"/>
                    </a:cubicBezTo>
                    <a:cubicBezTo>
                      <a:pt x="28" y="31"/>
                      <a:pt x="23" y="32"/>
                      <a:pt x="15" y="32"/>
                    </a:cubicBezTo>
                    <a:cubicBezTo>
                      <a:pt x="14" y="35"/>
                      <a:pt x="13" y="35"/>
                      <a:pt x="12" y="35"/>
                    </a:cubicBezTo>
                    <a:cubicBezTo>
                      <a:pt x="11" y="35"/>
                      <a:pt x="11" y="35"/>
                      <a:pt x="10" y="35"/>
                    </a:cubicBezTo>
                    <a:cubicBezTo>
                      <a:pt x="11" y="35"/>
                      <a:pt x="12" y="35"/>
                      <a:pt x="12" y="34"/>
                    </a:cubicBezTo>
                    <a:cubicBezTo>
                      <a:pt x="11" y="34"/>
                      <a:pt x="11" y="34"/>
                      <a:pt x="11" y="34"/>
                    </a:cubicBezTo>
                    <a:cubicBezTo>
                      <a:pt x="11" y="34"/>
                      <a:pt x="11" y="33"/>
                      <a:pt x="12" y="33"/>
                    </a:cubicBezTo>
                    <a:cubicBezTo>
                      <a:pt x="11" y="33"/>
                      <a:pt x="11" y="33"/>
                      <a:pt x="11" y="33"/>
                    </a:cubicBezTo>
                    <a:cubicBezTo>
                      <a:pt x="10" y="33"/>
                      <a:pt x="9" y="35"/>
                      <a:pt x="8" y="35"/>
                    </a:cubicBezTo>
                    <a:cubicBezTo>
                      <a:pt x="7" y="35"/>
                      <a:pt x="7" y="34"/>
                      <a:pt x="7" y="33"/>
                    </a:cubicBezTo>
                    <a:cubicBezTo>
                      <a:pt x="6" y="33"/>
                      <a:pt x="6" y="34"/>
                      <a:pt x="5" y="34"/>
                    </a:cubicBezTo>
                    <a:cubicBezTo>
                      <a:pt x="5" y="33"/>
                      <a:pt x="6" y="32"/>
                      <a:pt x="7" y="32"/>
                    </a:cubicBezTo>
                    <a:cubicBezTo>
                      <a:pt x="8" y="32"/>
                      <a:pt x="8" y="32"/>
                      <a:pt x="8" y="32"/>
                    </a:cubicBezTo>
                    <a:cubicBezTo>
                      <a:pt x="8" y="32"/>
                      <a:pt x="8" y="32"/>
                      <a:pt x="8" y="31"/>
                    </a:cubicBezTo>
                    <a:cubicBezTo>
                      <a:pt x="8" y="32"/>
                      <a:pt x="7" y="32"/>
                      <a:pt x="7" y="32"/>
                    </a:cubicBezTo>
                    <a:cubicBezTo>
                      <a:pt x="6" y="32"/>
                      <a:pt x="6" y="31"/>
                      <a:pt x="6" y="31"/>
                    </a:cubicBezTo>
                    <a:cubicBezTo>
                      <a:pt x="6" y="31"/>
                      <a:pt x="6" y="31"/>
                      <a:pt x="5" y="31"/>
                    </a:cubicBezTo>
                    <a:cubicBezTo>
                      <a:pt x="5" y="31"/>
                      <a:pt x="5" y="31"/>
                      <a:pt x="5" y="31"/>
                    </a:cubicBezTo>
                    <a:cubicBezTo>
                      <a:pt x="4" y="30"/>
                      <a:pt x="5" y="29"/>
                      <a:pt x="6" y="29"/>
                    </a:cubicBezTo>
                    <a:cubicBezTo>
                      <a:pt x="7" y="29"/>
                      <a:pt x="7" y="29"/>
                      <a:pt x="8" y="30"/>
                    </a:cubicBezTo>
                    <a:cubicBezTo>
                      <a:pt x="8" y="29"/>
                      <a:pt x="8" y="29"/>
                      <a:pt x="8" y="29"/>
                    </a:cubicBezTo>
                    <a:cubicBezTo>
                      <a:pt x="8" y="29"/>
                      <a:pt x="8" y="29"/>
                      <a:pt x="7" y="28"/>
                    </a:cubicBezTo>
                    <a:cubicBezTo>
                      <a:pt x="6" y="28"/>
                      <a:pt x="6" y="27"/>
                      <a:pt x="6" y="27"/>
                    </a:cubicBezTo>
                    <a:cubicBezTo>
                      <a:pt x="5" y="27"/>
                      <a:pt x="5" y="28"/>
                      <a:pt x="5" y="28"/>
                    </a:cubicBezTo>
                    <a:cubicBezTo>
                      <a:pt x="5" y="27"/>
                      <a:pt x="6" y="26"/>
                      <a:pt x="7" y="26"/>
                    </a:cubicBezTo>
                    <a:cubicBezTo>
                      <a:pt x="10" y="26"/>
                      <a:pt x="10" y="28"/>
                      <a:pt x="13" y="28"/>
                    </a:cubicBezTo>
                    <a:cubicBezTo>
                      <a:pt x="17" y="28"/>
                      <a:pt x="23" y="28"/>
                      <a:pt x="24" y="27"/>
                    </a:cubicBezTo>
                    <a:cubicBezTo>
                      <a:pt x="23" y="27"/>
                      <a:pt x="22" y="26"/>
                      <a:pt x="22" y="24"/>
                    </a:cubicBezTo>
                    <a:cubicBezTo>
                      <a:pt x="22" y="23"/>
                      <a:pt x="24" y="21"/>
                      <a:pt x="24" y="20"/>
                    </a:cubicBezTo>
                    <a:cubicBezTo>
                      <a:pt x="24" y="20"/>
                      <a:pt x="24" y="20"/>
                      <a:pt x="24" y="20"/>
                    </a:cubicBezTo>
                    <a:cubicBezTo>
                      <a:pt x="23" y="20"/>
                      <a:pt x="22" y="20"/>
                      <a:pt x="22" y="19"/>
                    </a:cubicBezTo>
                    <a:cubicBezTo>
                      <a:pt x="22" y="18"/>
                      <a:pt x="23" y="17"/>
                      <a:pt x="23" y="17"/>
                    </a:cubicBezTo>
                    <a:cubicBezTo>
                      <a:pt x="24" y="17"/>
                      <a:pt x="24" y="17"/>
                      <a:pt x="24" y="17"/>
                    </a:cubicBezTo>
                    <a:cubicBezTo>
                      <a:pt x="24" y="18"/>
                      <a:pt x="25" y="18"/>
                      <a:pt x="26" y="18"/>
                    </a:cubicBezTo>
                    <a:cubicBezTo>
                      <a:pt x="28" y="18"/>
                      <a:pt x="29" y="17"/>
                      <a:pt x="29" y="16"/>
                    </a:cubicBezTo>
                    <a:cubicBezTo>
                      <a:pt x="29" y="14"/>
                      <a:pt x="28" y="13"/>
                      <a:pt x="26" y="13"/>
                    </a:cubicBezTo>
                    <a:cubicBezTo>
                      <a:pt x="24" y="13"/>
                      <a:pt x="24" y="14"/>
                      <a:pt x="24" y="14"/>
                    </a:cubicBezTo>
                    <a:cubicBezTo>
                      <a:pt x="23" y="14"/>
                      <a:pt x="23" y="14"/>
                      <a:pt x="23" y="14"/>
                    </a:cubicBezTo>
                    <a:cubicBezTo>
                      <a:pt x="23" y="13"/>
                      <a:pt x="22" y="12"/>
                      <a:pt x="22" y="11"/>
                    </a:cubicBezTo>
                    <a:cubicBezTo>
                      <a:pt x="22" y="10"/>
                      <a:pt x="23" y="10"/>
                      <a:pt x="25" y="10"/>
                    </a:cubicBezTo>
                    <a:close/>
                    <a:moveTo>
                      <a:pt x="43" y="36"/>
                    </a:moveTo>
                    <a:cubicBezTo>
                      <a:pt x="43" y="35"/>
                      <a:pt x="43" y="35"/>
                      <a:pt x="42" y="35"/>
                    </a:cubicBezTo>
                    <a:cubicBezTo>
                      <a:pt x="41" y="35"/>
                      <a:pt x="41" y="38"/>
                      <a:pt x="39" y="37"/>
                    </a:cubicBezTo>
                    <a:cubicBezTo>
                      <a:pt x="38" y="37"/>
                      <a:pt x="38" y="37"/>
                      <a:pt x="39" y="38"/>
                    </a:cubicBezTo>
                    <a:cubicBezTo>
                      <a:pt x="38" y="37"/>
                      <a:pt x="38" y="37"/>
                      <a:pt x="38" y="36"/>
                    </a:cubicBezTo>
                    <a:cubicBezTo>
                      <a:pt x="39" y="36"/>
                      <a:pt x="40" y="35"/>
                      <a:pt x="40" y="35"/>
                    </a:cubicBezTo>
                    <a:cubicBezTo>
                      <a:pt x="40" y="35"/>
                      <a:pt x="40" y="35"/>
                      <a:pt x="39" y="34"/>
                    </a:cubicBezTo>
                    <a:cubicBezTo>
                      <a:pt x="39" y="34"/>
                      <a:pt x="38" y="36"/>
                      <a:pt x="37" y="35"/>
                    </a:cubicBezTo>
                    <a:cubicBezTo>
                      <a:pt x="37" y="35"/>
                      <a:pt x="37" y="35"/>
                      <a:pt x="37" y="35"/>
                    </a:cubicBezTo>
                    <a:cubicBezTo>
                      <a:pt x="36" y="35"/>
                      <a:pt x="36" y="35"/>
                      <a:pt x="36" y="35"/>
                    </a:cubicBezTo>
                    <a:cubicBezTo>
                      <a:pt x="36" y="34"/>
                      <a:pt x="36" y="34"/>
                      <a:pt x="37" y="33"/>
                    </a:cubicBezTo>
                    <a:cubicBezTo>
                      <a:pt x="38" y="33"/>
                      <a:pt x="39" y="33"/>
                      <a:pt x="39" y="33"/>
                    </a:cubicBezTo>
                    <a:cubicBezTo>
                      <a:pt x="39" y="33"/>
                      <a:pt x="39" y="33"/>
                      <a:pt x="39" y="33"/>
                    </a:cubicBezTo>
                    <a:cubicBezTo>
                      <a:pt x="38" y="32"/>
                      <a:pt x="37" y="33"/>
                      <a:pt x="37" y="32"/>
                    </a:cubicBezTo>
                    <a:cubicBezTo>
                      <a:pt x="36" y="32"/>
                      <a:pt x="36" y="32"/>
                      <a:pt x="36" y="32"/>
                    </a:cubicBezTo>
                    <a:cubicBezTo>
                      <a:pt x="36" y="32"/>
                      <a:pt x="37" y="31"/>
                      <a:pt x="38" y="31"/>
                    </a:cubicBezTo>
                    <a:cubicBezTo>
                      <a:pt x="39" y="31"/>
                      <a:pt x="41" y="32"/>
                      <a:pt x="42" y="32"/>
                    </a:cubicBezTo>
                    <a:cubicBezTo>
                      <a:pt x="43" y="32"/>
                      <a:pt x="44" y="32"/>
                      <a:pt x="44" y="32"/>
                    </a:cubicBezTo>
                    <a:cubicBezTo>
                      <a:pt x="45" y="32"/>
                      <a:pt x="45" y="32"/>
                      <a:pt x="46" y="32"/>
                    </a:cubicBezTo>
                    <a:cubicBezTo>
                      <a:pt x="47" y="32"/>
                      <a:pt x="47" y="32"/>
                      <a:pt x="46" y="30"/>
                    </a:cubicBezTo>
                    <a:cubicBezTo>
                      <a:pt x="46" y="28"/>
                      <a:pt x="47" y="26"/>
                      <a:pt x="48" y="25"/>
                    </a:cubicBezTo>
                    <a:cubicBezTo>
                      <a:pt x="50" y="24"/>
                      <a:pt x="51" y="24"/>
                      <a:pt x="53" y="24"/>
                    </a:cubicBezTo>
                    <a:cubicBezTo>
                      <a:pt x="53" y="24"/>
                      <a:pt x="54" y="25"/>
                      <a:pt x="54" y="26"/>
                    </a:cubicBezTo>
                    <a:cubicBezTo>
                      <a:pt x="54" y="27"/>
                      <a:pt x="54" y="27"/>
                      <a:pt x="54" y="29"/>
                    </a:cubicBezTo>
                    <a:cubicBezTo>
                      <a:pt x="53" y="29"/>
                      <a:pt x="51" y="29"/>
                      <a:pt x="51" y="30"/>
                    </a:cubicBezTo>
                    <a:cubicBezTo>
                      <a:pt x="50" y="31"/>
                      <a:pt x="51" y="32"/>
                      <a:pt x="51" y="34"/>
                    </a:cubicBezTo>
                    <a:cubicBezTo>
                      <a:pt x="51" y="35"/>
                      <a:pt x="51" y="35"/>
                      <a:pt x="50" y="35"/>
                    </a:cubicBezTo>
                    <a:cubicBezTo>
                      <a:pt x="49" y="35"/>
                      <a:pt x="48" y="35"/>
                      <a:pt x="46" y="35"/>
                    </a:cubicBezTo>
                    <a:cubicBezTo>
                      <a:pt x="46" y="35"/>
                      <a:pt x="46" y="35"/>
                      <a:pt x="46" y="35"/>
                    </a:cubicBezTo>
                    <a:cubicBezTo>
                      <a:pt x="46" y="36"/>
                      <a:pt x="45" y="37"/>
                      <a:pt x="45" y="37"/>
                    </a:cubicBezTo>
                    <a:cubicBezTo>
                      <a:pt x="44" y="37"/>
                      <a:pt x="43" y="37"/>
                      <a:pt x="42" y="37"/>
                    </a:cubicBezTo>
                    <a:cubicBezTo>
                      <a:pt x="43" y="37"/>
                      <a:pt x="43" y="37"/>
                      <a:pt x="43" y="37"/>
                    </a:cubicBezTo>
                    <a:cubicBezTo>
                      <a:pt x="42" y="36"/>
                      <a:pt x="43" y="36"/>
                      <a:pt x="43" y="36"/>
                    </a:cubicBezTo>
                    <a:close/>
                    <a:moveTo>
                      <a:pt x="48" y="39"/>
                    </a:moveTo>
                    <a:cubicBezTo>
                      <a:pt x="50" y="39"/>
                      <a:pt x="50" y="40"/>
                      <a:pt x="50" y="40"/>
                    </a:cubicBezTo>
                    <a:cubicBezTo>
                      <a:pt x="51" y="40"/>
                      <a:pt x="51" y="40"/>
                      <a:pt x="51" y="40"/>
                    </a:cubicBezTo>
                    <a:cubicBezTo>
                      <a:pt x="51" y="40"/>
                      <a:pt x="52" y="39"/>
                      <a:pt x="53" y="39"/>
                    </a:cubicBezTo>
                    <a:cubicBezTo>
                      <a:pt x="55" y="39"/>
                      <a:pt x="56" y="40"/>
                      <a:pt x="56" y="41"/>
                    </a:cubicBezTo>
                    <a:cubicBezTo>
                      <a:pt x="56" y="43"/>
                      <a:pt x="52" y="44"/>
                      <a:pt x="51" y="44"/>
                    </a:cubicBezTo>
                    <a:cubicBezTo>
                      <a:pt x="50" y="44"/>
                      <a:pt x="50" y="44"/>
                      <a:pt x="50" y="44"/>
                    </a:cubicBezTo>
                    <a:cubicBezTo>
                      <a:pt x="49" y="44"/>
                      <a:pt x="46" y="43"/>
                      <a:pt x="46" y="41"/>
                    </a:cubicBezTo>
                    <a:cubicBezTo>
                      <a:pt x="46" y="40"/>
                      <a:pt x="46" y="39"/>
                      <a:pt x="48" y="39"/>
                    </a:cubicBezTo>
                    <a:close/>
                    <a:moveTo>
                      <a:pt x="22" y="57"/>
                    </a:moveTo>
                    <a:cubicBezTo>
                      <a:pt x="21" y="57"/>
                      <a:pt x="20" y="56"/>
                      <a:pt x="20" y="56"/>
                    </a:cubicBezTo>
                    <a:cubicBezTo>
                      <a:pt x="18" y="54"/>
                      <a:pt x="18" y="51"/>
                      <a:pt x="16" y="49"/>
                    </a:cubicBezTo>
                    <a:cubicBezTo>
                      <a:pt x="15" y="47"/>
                      <a:pt x="14" y="46"/>
                      <a:pt x="14" y="46"/>
                    </a:cubicBezTo>
                    <a:cubicBezTo>
                      <a:pt x="12" y="46"/>
                      <a:pt x="12" y="46"/>
                      <a:pt x="11" y="46"/>
                    </a:cubicBezTo>
                    <a:cubicBezTo>
                      <a:pt x="11" y="46"/>
                      <a:pt x="9" y="46"/>
                      <a:pt x="8" y="44"/>
                    </a:cubicBezTo>
                    <a:cubicBezTo>
                      <a:pt x="9" y="44"/>
                      <a:pt x="9" y="44"/>
                      <a:pt x="9" y="44"/>
                    </a:cubicBezTo>
                    <a:cubicBezTo>
                      <a:pt x="10" y="44"/>
                      <a:pt x="10" y="44"/>
                      <a:pt x="10" y="44"/>
                    </a:cubicBezTo>
                    <a:cubicBezTo>
                      <a:pt x="11" y="44"/>
                      <a:pt x="11" y="44"/>
                      <a:pt x="11" y="44"/>
                    </a:cubicBezTo>
                    <a:cubicBezTo>
                      <a:pt x="11" y="44"/>
                      <a:pt x="11" y="44"/>
                      <a:pt x="11" y="44"/>
                    </a:cubicBezTo>
                    <a:cubicBezTo>
                      <a:pt x="11" y="44"/>
                      <a:pt x="11" y="44"/>
                      <a:pt x="11" y="44"/>
                    </a:cubicBezTo>
                    <a:cubicBezTo>
                      <a:pt x="11" y="43"/>
                      <a:pt x="11" y="43"/>
                      <a:pt x="10" y="43"/>
                    </a:cubicBezTo>
                    <a:cubicBezTo>
                      <a:pt x="9" y="43"/>
                      <a:pt x="8" y="41"/>
                      <a:pt x="8" y="41"/>
                    </a:cubicBezTo>
                    <a:cubicBezTo>
                      <a:pt x="8" y="41"/>
                      <a:pt x="8" y="41"/>
                      <a:pt x="8" y="41"/>
                    </a:cubicBezTo>
                    <a:cubicBezTo>
                      <a:pt x="7" y="41"/>
                      <a:pt x="7" y="41"/>
                      <a:pt x="7" y="41"/>
                    </a:cubicBezTo>
                    <a:cubicBezTo>
                      <a:pt x="8" y="40"/>
                      <a:pt x="9" y="40"/>
                      <a:pt x="9" y="40"/>
                    </a:cubicBezTo>
                    <a:cubicBezTo>
                      <a:pt x="10" y="40"/>
                      <a:pt x="11" y="41"/>
                      <a:pt x="12" y="41"/>
                    </a:cubicBezTo>
                    <a:cubicBezTo>
                      <a:pt x="12" y="41"/>
                      <a:pt x="12" y="41"/>
                      <a:pt x="12" y="41"/>
                    </a:cubicBezTo>
                    <a:cubicBezTo>
                      <a:pt x="12" y="40"/>
                      <a:pt x="11" y="40"/>
                      <a:pt x="11" y="40"/>
                    </a:cubicBezTo>
                    <a:cubicBezTo>
                      <a:pt x="11" y="39"/>
                      <a:pt x="11" y="39"/>
                      <a:pt x="11" y="39"/>
                    </a:cubicBezTo>
                    <a:cubicBezTo>
                      <a:pt x="11" y="39"/>
                      <a:pt x="11" y="39"/>
                      <a:pt x="11" y="39"/>
                    </a:cubicBezTo>
                    <a:cubicBezTo>
                      <a:pt x="11" y="38"/>
                      <a:pt x="10" y="38"/>
                      <a:pt x="10" y="38"/>
                    </a:cubicBezTo>
                    <a:cubicBezTo>
                      <a:pt x="11" y="38"/>
                      <a:pt x="11" y="38"/>
                      <a:pt x="11" y="38"/>
                    </a:cubicBezTo>
                    <a:cubicBezTo>
                      <a:pt x="13" y="38"/>
                      <a:pt x="14" y="39"/>
                      <a:pt x="14" y="40"/>
                    </a:cubicBezTo>
                    <a:cubicBezTo>
                      <a:pt x="14" y="40"/>
                      <a:pt x="14" y="40"/>
                      <a:pt x="14" y="39"/>
                    </a:cubicBezTo>
                    <a:cubicBezTo>
                      <a:pt x="14" y="39"/>
                      <a:pt x="14" y="39"/>
                      <a:pt x="14" y="39"/>
                    </a:cubicBezTo>
                    <a:cubicBezTo>
                      <a:pt x="15" y="38"/>
                      <a:pt x="15" y="38"/>
                      <a:pt x="15" y="38"/>
                    </a:cubicBezTo>
                    <a:cubicBezTo>
                      <a:pt x="15" y="38"/>
                      <a:pt x="15" y="38"/>
                      <a:pt x="14" y="37"/>
                    </a:cubicBezTo>
                    <a:cubicBezTo>
                      <a:pt x="15" y="37"/>
                      <a:pt x="15" y="37"/>
                      <a:pt x="15" y="37"/>
                    </a:cubicBezTo>
                    <a:cubicBezTo>
                      <a:pt x="16" y="37"/>
                      <a:pt x="17" y="38"/>
                      <a:pt x="17" y="39"/>
                    </a:cubicBezTo>
                    <a:cubicBezTo>
                      <a:pt x="17" y="40"/>
                      <a:pt x="16" y="41"/>
                      <a:pt x="16" y="42"/>
                    </a:cubicBezTo>
                    <a:cubicBezTo>
                      <a:pt x="16" y="43"/>
                      <a:pt x="20" y="50"/>
                      <a:pt x="22" y="52"/>
                    </a:cubicBezTo>
                    <a:cubicBezTo>
                      <a:pt x="22" y="53"/>
                      <a:pt x="20" y="56"/>
                      <a:pt x="22" y="57"/>
                    </a:cubicBezTo>
                    <a:close/>
                    <a:moveTo>
                      <a:pt x="17" y="42"/>
                    </a:moveTo>
                    <a:cubicBezTo>
                      <a:pt x="18" y="42"/>
                      <a:pt x="18" y="42"/>
                      <a:pt x="18" y="42"/>
                    </a:cubicBezTo>
                    <a:cubicBezTo>
                      <a:pt x="21" y="42"/>
                      <a:pt x="21" y="46"/>
                      <a:pt x="24" y="46"/>
                    </a:cubicBezTo>
                    <a:cubicBezTo>
                      <a:pt x="25" y="46"/>
                      <a:pt x="25" y="45"/>
                      <a:pt x="26" y="45"/>
                    </a:cubicBezTo>
                    <a:cubicBezTo>
                      <a:pt x="27" y="45"/>
                      <a:pt x="28" y="45"/>
                      <a:pt x="28" y="46"/>
                    </a:cubicBezTo>
                    <a:cubicBezTo>
                      <a:pt x="28" y="47"/>
                      <a:pt x="27" y="47"/>
                      <a:pt x="25" y="47"/>
                    </a:cubicBezTo>
                    <a:cubicBezTo>
                      <a:pt x="19" y="47"/>
                      <a:pt x="21" y="44"/>
                      <a:pt x="17" y="42"/>
                    </a:cubicBezTo>
                    <a:close/>
                    <a:moveTo>
                      <a:pt x="18" y="11"/>
                    </a:moveTo>
                    <a:cubicBezTo>
                      <a:pt x="21" y="11"/>
                      <a:pt x="21" y="15"/>
                      <a:pt x="24" y="15"/>
                    </a:cubicBezTo>
                    <a:cubicBezTo>
                      <a:pt x="25" y="15"/>
                      <a:pt x="25" y="15"/>
                      <a:pt x="26" y="15"/>
                    </a:cubicBezTo>
                    <a:cubicBezTo>
                      <a:pt x="27" y="15"/>
                      <a:pt x="28" y="15"/>
                      <a:pt x="28" y="16"/>
                    </a:cubicBezTo>
                    <a:cubicBezTo>
                      <a:pt x="28" y="16"/>
                      <a:pt x="27" y="17"/>
                      <a:pt x="25" y="17"/>
                    </a:cubicBezTo>
                    <a:cubicBezTo>
                      <a:pt x="19" y="17"/>
                      <a:pt x="21" y="13"/>
                      <a:pt x="17" y="12"/>
                    </a:cubicBezTo>
                    <a:cubicBezTo>
                      <a:pt x="18" y="11"/>
                      <a:pt x="18" y="11"/>
                      <a:pt x="18" y="11"/>
                    </a:cubicBezTo>
                    <a:close/>
                    <a:moveTo>
                      <a:pt x="9" y="9"/>
                    </a:moveTo>
                    <a:cubicBezTo>
                      <a:pt x="10" y="9"/>
                      <a:pt x="11" y="11"/>
                      <a:pt x="12" y="11"/>
                    </a:cubicBezTo>
                    <a:cubicBezTo>
                      <a:pt x="12" y="10"/>
                      <a:pt x="12" y="10"/>
                      <a:pt x="12" y="10"/>
                    </a:cubicBezTo>
                    <a:cubicBezTo>
                      <a:pt x="11" y="9"/>
                      <a:pt x="11" y="9"/>
                      <a:pt x="11" y="9"/>
                    </a:cubicBezTo>
                    <a:cubicBezTo>
                      <a:pt x="11" y="9"/>
                      <a:pt x="11" y="9"/>
                      <a:pt x="11" y="8"/>
                    </a:cubicBezTo>
                    <a:cubicBezTo>
                      <a:pt x="11" y="8"/>
                      <a:pt x="11" y="8"/>
                      <a:pt x="11" y="8"/>
                    </a:cubicBezTo>
                    <a:cubicBezTo>
                      <a:pt x="10" y="8"/>
                      <a:pt x="10" y="8"/>
                      <a:pt x="10" y="8"/>
                    </a:cubicBezTo>
                    <a:cubicBezTo>
                      <a:pt x="11" y="7"/>
                      <a:pt x="11" y="7"/>
                      <a:pt x="11" y="7"/>
                    </a:cubicBezTo>
                    <a:cubicBezTo>
                      <a:pt x="13" y="7"/>
                      <a:pt x="14" y="9"/>
                      <a:pt x="14" y="9"/>
                    </a:cubicBezTo>
                    <a:cubicBezTo>
                      <a:pt x="14" y="9"/>
                      <a:pt x="14" y="9"/>
                      <a:pt x="14" y="9"/>
                    </a:cubicBezTo>
                    <a:cubicBezTo>
                      <a:pt x="14" y="8"/>
                      <a:pt x="14" y="9"/>
                      <a:pt x="14" y="8"/>
                    </a:cubicBezTo>
                    <a:cubicBezTo>
                      <a:pt x="14" y="8"/>
                      <a:pt x="15" y="8"/>
                      <a:pt x="15" y="7"/>
                    </a:cubicBezTo>
                    <a:cubicBezTo>
                      <a:pt x="15" y="7"/>
                      <a:pt x="15" y="7"/>
                      <a:pt x="14" y="7"/>
                    </a:cubicBezTo>
                    <a:cubicBezTo>
                      <a:pt x="15" y="7"/>
                      <a:pt x="15" y="7"/>
                      <a:pt x="15" y="7"/>
                    </a:cubicBezTo>
                    <a:cubicBezTo>
                      <a:pt x="16" y="7"/>
                      <a:pt x="17" y="7"/>
                      <a:pt x="17" y="8"/>
                    </a:cubicBezTo>
                    <a:cubicBezTo>
                      <a:pt x="17" y="10"/>
                      <a:pt x="16" y="11"/>
                      <a:pt x="16" y="11"/>
                    </a:cubicBezTo>
                    <a:cubicBezTo>
                      <a:pt x="16" y="12"/>
                      <a:pt x="20" y="19"/>
                      <a:pt x="22" y="21"/>
                    </a:cubicBezTo>
                    <a:cubicBezTo>
                      <a:pt x="22" y="22"/>
                      <a:pt x="20" y="25"/>
                      <a:pt x="22" y="26"/>
                    </a:cubicBezTo>
                    <a:cubicBezTo>
                      <a:pt x="21" y="26"/>
                      <a:pt x="20" y="26"/>
                      <a:pt x="20" y="25"/>
                    </a:cubicBezTo>
                    <a:cubicBezTo>
                      <a:pt x="18" y="23"/>
                      <a:pt x="18" y="20"/>
                      <a:pt x="16" y="19"/>
                    </a:cubicBezTo>
                    <a:cubicBezTo>
                      <a:pt x="15" y="17"/>
                      <a:pt x="14" y="16"/>
                      <a:pt x="14" y="15"/>
                    </a:cubicBezTo>
                    <a:cubicBezTo>
                      <a:pt x="12" y="15"/>
                      <a:pt x="12" y="15"/>
                      <a:pt x="11" y="15"/>
                    </a:cubicBezTo>
                    <a:cubicBezTo>
                      <a:pt x="11" y="15"/>
                      <a:pt x="9" y="15"/>
                      <a:pt x="8" y="13"/>
                    </a:cubicBezTo>
                    <a:cubicBezTo>
                      <a:pt x="9" y="14"/>
                      <a:pt x="9" y="14"/>
                      <a:pt x="9" y="14"/>
                    </a:cubicBezTo>
                    <a:cubicBezTo>
                      <a:pt x="10" y="13"/>
                      <a:pt x="10" y="13"/>
                      <a:pt x="10" y="13"/>
                    </a:cubicBezTo>
                    <a:cubicBezTo>
                      <a:pt x="11" y="13"/>
                      <a:pt x="11" y="13"/>
                      <a:pt x="11" y="13"/>
                    </a:cubicBezTo>
                    <a:cubicBezTo>
                      <a:pt x="11" y="13"/>
                      <a:pt x="11" y="13"/>
                      <a:pt x="11" y="13"/>
                    </a:cubicBezTo>
                    <a:cubicBezTo>
                      <a:pt x="11" y="13"/>
                      <a:pt x="11" y="13"/>
                      <a:pt x="11" y="13"/>
                    </a:cubicBezTo>
                    <a:cubicBezTo>
                      <a:pt x="11" y="12"/>
                      <a:pt x="11" y="12"/>
                      <a:pt x="10" y="12"/>
                    </a:cubicBezTo>
                    <a:cubicBezTo>
                      <a:pt x="9" y="12"/>
                      <a:pt x="8" y="11"/>
                      <a:pt x="8" y="10"/>
                    </a:cubicBezTo>
                    <a:cubicBezTo>
                      <a:pt x="8" y="10"/>
                      <a:pt x="8" y="10"/>
                      <a:pt x="8" y="10"/>
                    </a:cubicBezTo>
                    <a:cubicBezTo>
                      <a:pt x="7" y="10"/>
                      <a:pt x="7" y="10"/>
                      <a:pt x="7" y="10"/>
                    </a:cubicBezTo>
                    <a:cubicBezTo>
                      <a:pt x="8" y="9"/>
                      <a:pt x="9" y="9"/>
                      <a:pt x="9" y="9"/>
                    </a:cubicBezTo>
                    <a:close/>
                    <a:moveTo>
                      <a:pt x="7" y="18"/>
                    </a:moveTo>
                    <a:cubicBezTo>
                      <a:pt x="8" y="18"/>
                      <a:pt x="9" y="19"/>
                      <a:pt x="9" y="19"/>
                    </a:cubicBezTo>
                    <a:cubicBezTo>
                      <a:pt x="10" y="19"/>
                      <a:pt x="10" y="19"/>
                      <a:pt x="10" y="19"/>
                    </a:cubicBezTo>
                    <a:cubicBezTo>
                      <a:pt x="10" y="19"/>
                      <a:pt x="10" y="18"/>
                      <a:pt x="12" y="18"/>
                    </a:cubicBezTo>
                    <a:cubicBezTo>
                      <a:pt x="14" y="18"/>
                      <a:pt x="14" y="19"/>
                      <a:pt x="14" y="20"/>
                    </a:cubicBezTo>
                    <a:cubicBezTo>
                      <a:pt x="14" y="22"/>
                      <a:pt x="11" y="23"/>
                      <a:pt x="10" y="23"/>
                    </a:cubicBezTo>
                    <a:cubicBezTo>
                      <a:pt x="9" y="23"/>
                      <a:pt x="9" y="23"/>
                      <a:pt x="9" y="23"/>
                    </a:cubicBezTo>
                    <a:cubicBezTo>
                      <a:pt x="8" y="23"/>
                      <a:pt x="4" y="22"/>
                      <a:pt x="4" y="20"/>
                    </a:cubicBezTo>
                    <a:cubicBezTo>
                      <a:pt x="4" y="19"/>
                      <a:pt x="4" y="18"/>
                      <a:pt x="7" y="18"/>
                    </a:cubicBezTo>
                    <a:close/>
                    <a:moveTo>
                      <a:pt x="4" y="50"/>
                    </a:moveTo>
                    <a:cubicBezTo>
                      <a:pt x="4" y="50"/>
                      <a:pt x="4" y="49"/>
                      <a:pt x="7" y="49"/>
                    </a:cubicBezTo>
                    <a:cubicBezTo>
                      <a:pt x="8" y="49"/>
                      <a:pt x="9" y="50"/>
                      <a:pt x="9" y="50"/>
                    </a:cubicBezTo>
                    <a:cubicBezTo>
                      <a:pt x="10" y="50"/>
                      <a:pt x="10" y="50"/>
                      <a:pt x="10" y="50"/>
                    </a:cubicBezTo>
                    <a:cubicBezTo>
                      <a:pt x="10" y="50"/>
                      <a:pt x="10" y="49"/>
                      <a:pt x="12" y="49"/>
                    </a:cubicBezTo>
                    <a:cubicBezTo>
                      <a:pt x="14" y="49"/>
                      <a:pt x="14" y="50"/>
                      <a:pt x="14" y="50"/>
                    </a:cubicBezTo>
                    <a:cubicBezTo>
                      <a:pt x="14" y="53"/>
                      <a:pt x="11" y="53"/>
                      <a:pt x="10" y="54"/>
                    </a:cubicBezTo>
                    <a:cubicBezTo>
                      <a:pt x="9" y="54"/>
                      <a:pt x="9" y="54"/>
                      <a:pt x="9" y="54"/>
                    </a:cubicBezTo>
                    <a:cubicBezTo>
                      <a:pt x="8" y="53"/>
                      <a:pt x="4" y="53"/>
                      <a:pt x="4" y="50"/>
                    </a:cubicBezTo>
                    <a:close/>
                    <a:moveTo>
                      <a:pt x="8" y="63"/>
                    </a:moveTo>
                    <a:cubicBezTo>
                      <a:pt x="9" y="63"/>
                      <a:pt x="9" y="63"/>
                      <a:pt x="9" y="63"/>
                    </a:cubicBezTo>
                    <a:cubicBezTo>
                      <a:pt x="9" y="62"/>
                      <a:pt x="9" y="62"/>
                      <a:pt x="9" y="62"/>
                    </a:cubicBezTo>
                    <a:cubicBezTo>
                      <a:pt x="9" y="62"/>
                      <a:pt x="9" y="62"/>
                      <a:pt x="8" y="62"/>
                    </a:cubicBezTo>
                    <a:cubicBezTo>
                      <a:pt x="7" y="62"/>
                      <a:pt x="7" y="62"/>
                      <a:pt x="7" y="61"/>
                    </a:cubicBezTo>
                    <a:cubicBezTo>
                      <a:pt x="7" y="61"/>
                      <a:pt x="7" y="61"/>
                      <a:pt x="7" y="61"/>
                    </a:cubicBezTo>
                    <a:cubicBezTo>
                      <a:pt x="6" y="61"/>
                      <a:pt x="6" y="62"/>
                      <a:pt x="6" y="62"/>
                    </a:cubicBezTo>
                    <a:cubicBezTo>
                      <a:pt x="6" y="61"/>
                      <a:pt x="7" y="60"/>
                      <a:pt x="7" y="60"/>
                    </a:cubicBezTo>
                    <a:cubicBezTo>
                      <a:pt x="8" y="60"/>
                      <a:pt x="8" y="60"/>
                      <a:pt x="9" y="61"/>
                    </a:cubicBezTo>
                    <a:cubicBezTo>
                      <a:pt x="9" y="60"/>
                      <a:pt x="9" y="60"/>
                      <a:pt x="9" y="60"/>
                    </a:cubicBezTo>
                    <a:cubicBezTo>
                      <a:pt x="9" y="60"/>
                      <a:pt x="9" y="59"/>
                      <a:pt x="8" y="59"/>
                    </a:cubicBezTo>
                    <a:cubicBezTo>
                      <a:pt x="7" y="59"/>
                      <a:pt x="8" y="58"/>
                      <a:pt x="7" y="58"/>
                    </a:cubicBezTo>
                    <a:cubicBezTo>
                      <a:pt x="7" y="58"/>
                      <a:pt x="6" y="58"/>
                      <a:pt x="6" y="59"/>
                    </a:cubicBezTo>
                    <a:cubicBezTo>
                      <a:pt x="6" y="58"/>
                      <a:pt x="7" y="57"/>
                      <a:pt x="8" y="57"/>
                    </a:cubicBezTo>
                    <a:cubicBezTo>
                      <a:pt x="11" y="57"/>
                      <a:pt x="11" y="59"/>
                      <a:pt x="14" y="59"/>
                    </a:cubicBezTo>
                    <a:cubicBezTo>
                      <a:pt x="18" y="59"/>
                      <a:pt x="23" y="59"/>
                      <a:pt x="24" y="58"/>
                    </a:cubicBezTo>
                    <a:cubicBezTo>
                      <a:pt x="23" y="57"/>
                      <a:pt x="22" y="57"/>
                      <a:pt x="22" y="55"/>
                    </a:cubicBezTo>
                    <a:cubicBezTo>
                      <a:pt x="22" y="54"/>
                      <a:pt x="24" y="52"/>
                      <a:pt x="24" y="51"/>
                    </a:cubicBezTo>
                    <a:cubicBezTo>
                      <a:pt x="24" y="51"/>
                      <a:pt x="24" y="51"/>
                      <a:pt x="24" y="51"/>
                    </a:cubicBezTo>
                    <a:cubicBezTo>
                      <a:pt x="23" y="51"/>
                      <a:pt x="22" y="51"/>
                      <a:pt x="22" y="50"/>
                    </a:cubicBezTo>
                    <a:cubicBezTo>
                      <a:pt x="22" y="49"/>
                      <a:pt x="23" y="48"/>
                      <a:pt x="23" y="48"/>
                    </a:cubicBezTo>
                    <a:cubicBezTo>
                      <a:pt x="24" y="48"/>
                      <a:pt x="24" y="48"/>
                      <a:pt x="24" y="48"/>
                    </a:cubicBezTo>
                    <a:cubicBezTo>
                      <a:pt x="24" y="49"/>
                      <a:pt x="25" y="49"/>
                      <a:pt x="26" y="49"/>
                    </a:cubicBezTo>
                    <a:cubicBezTo>
                      <a:pt x="28" y="49"/>
                      <a:pt x="29" y="48"/>
                      <a:pt x="29" y="47"/>
                    </a:cubicBezTo>
                    <a:cubicBezTo>
                      <a:pt x="29" y="45"/>
                      <a:pt x="28" y="44"/>
                      <a:pt x="26" y="44"/>
                    </a:cubicBezTo>
                    <a:cubicBezTo>
                      <a:pt x="24" y="44"/>
                      <a:pt x="24" y="44"/>
                      <a:pt x="24" y="45"/>
                    </a:cubicBezTo>
                    <a:cubicBezTo>
                      <a:pt x="23" y="45"/>
                      <a:pt x="23" y="45"/>
                      <a:pt x="23" y="45"/>
                    </a:cubicBezTo>
                    <a:cubicBezTo>
                      <a:pt x="23" y="44"/>
                      <a:pt x="22" y="43"/>
                      <a:pt x="22" y="42"/>
                    </a:cubicBezTo>
                    <a:cubicBezTo>
                      <a:pt x="22" y="41"/>
                      <a:pt x="23" y="41"/>
                      <a:pt x="25" y="41"/>
                    </a:cubicBezTo>
                    <a:cubicBezTo>
                      <a:pt x="26" y="41"/>
                      <a:pt x="26" y="41"/>
                      <a:pt x="27" y="41"/>
                    </a:cubicBezTo>
                    <a:cubicBezTo>
                      <a:pt x="26" y="36"/>
                      <a:pt x="26" y="36"/>
                      <a:pt x="26" y="36"/>
                    </a:cubicBezTo>
                    <a:cubicBezTo>
                      <a:pt x="26" y="36"/>
                      <a:pt x="26" y="36"/>
                      <a:pt x="26" y="36"/>
                    </a:cubicBezTo>
                    <a:cubicBezTo>
                      <a:pt x="28" y="37"/>
                      <a:pt x="28" y="38"/>
                      <a:pt x="28" y="38"/>
                    </a:cubicBezTo>
                    <a:cubicBezTo>
                      <a:pt x="29" y="38"/>
                      <a:pt x="29" y="38"/>
                      <a:pt x="29" y="38"/>
                    </a:cubicBezTo>
                    <a:cubicBezTo>
                      <a:pt x="29" y="37"/>
                      <a:pt x="30" y="36"/>
                      <a:pt x="30" y="36"/>
                    </a:cubicBezTo>
                    <a:cubicBezTo>
                      <a:pt x="30" y="36"/>
                      <a:pt x="30" y="36"/>
                      <a:pt x="30" y="36"/>
                    </a:cubicBezTo>
                    <a:cubicBezTo>
                      <a:pt x="31" y="37"/>
                      <a:pt x="31" y="39"/>
                      <a:pt x="31" y="39"/>
                    </a:cubicBezTo>
                    <a:cubicBezTo>
                      <a:pt x="31" y="39"/>
                      <a:pt x="31" y="39"/>
                      <a:pt x="31" y="39"/>
                    </a:cubicBezTo>
                    <a:cubicBezTo>
                      <a:pt x="31" y="39"/>
                      <a:pt x="32" y="37"/>
                      <a:pt x="33" y="36"/>
                    </a:cubicBezTo>
                    <a:cubicBezTo>
                      <a:pt x="34" y="36"/>
                      <a:pt x="34" y="36"/>
                      <a:pt x="34" y="36"/>
                    </a:cubicBezTo>
                    <a:cubicBezTo>
                      <a:pt x="33" y="40"/>
                      <a:pt x="33" y="40"/>
                      <a:pt x="33" y="40"/>
                    </a:cubicBezTo>
                    <a:cubicBezTo>
                      <a:pt x="35" y="40"/>
                      <a:pt x="38" y="46"/>
                      <a:pt x="38" y="50"/>
                    </a:cubicBezTo>
                    <a:cubicBezTo>
                      <a:pt x="40" y="50"/>
                      <a:pt x="47" y="50"/>
                      <a:pt x="48" y="50"/>
                    </a:cubicBezTo>
                    <a:cubicBezTo>
                      <a:pt x="43" y="49"/>
                      <a:pt x="39" y="47"/>
                      <a:pt x="39" y="40"/>
                    </a:cubicBezTo>
                    <a:cubicBezTo>
                      <a:pt x="40" y="40"/>
                      <a:pt x="40" y="40"/>
                      <a:pt x="41" y="40"/>
                    </a:cubicBezTo>
                    <a:cubicBezTo>
                      <a:pt x="43" y="41"/>
                      <a:pt x="45" y="43"/>
                      <a:pt x="45" y="44"/>
                    </a:cubicBezTo>
                    <a:cubicBezTo>
                      <a:pt x="45" y="45"/>
                      <a:pt x="44" y="45"/>
                      <a:pt x="43" y="46"/>
                    </a:cubicBezTo>
                    <a:cubicBezTo>
                      <a:pt x="43" y="47"/>
                      <a:pt x="45" y="48"/>
                      <a:pt x="49" y="48"/>
                    </a:cubicBezTo>
                    <a:cubicBezTo>
                      <a:pt x="56" y="48"/>
                      <a:pt x="55" y="40"/>
                      <a:pt x="64" y="40"/>
                    </a:cubicBezTo>
                    <a:cubicBezTo>
                      <a:pt x="68" y="40"/>
                      <a:pt x="72" y="42"/>
                      <a:pt x="72" y="47"/>
                    </a:cubicBezTo>
                    <a:cubicBezTo>
                      <a:pt x="72" y="53"/>
                      <a:pt x="66" y="54"/>
                      <a:pt x="65" y="54"/>
                    </a:cubicBezTo>
                    <a:cubicBezTo>
                      <a:pt x="66" y="55"/>
                      <a:pt x="64" y="59"/>
                      <a:pt x="67" y="58"/>
                    </a:cubicBezTo>
                    <a:cubicBezTo>
                      <a:pt x="70" y="58"/>
                      <a:pt x="74" y="56"/>
                      <a:pt x="75" y="56"/>
                    </a:cubicBezTo>
                    <a:cubicBezTo>
                      <a:pt x="75" y="56"/>
                      <a:pt x="75" y="56"/>
                      <a:pt x="75" y="56"/>
                    </a:cubicBezTo>
                    <a:cubicBezTo>
                      <a:pt x="78" y="56"/>
                      <a:pt x="76" y="59"/>
                      <a:pt x="79" y="61"/>
                    </a:cubicBezTo>
                    <a:cubicBezTo>
                      <a:pt x="81" y="62"/>
                      <a:pt x="81" y="63"/>
                      <a:pt x="81" y="63"/>
                    </a:cubicBezTo>
                    <a:cubicBezTo>
                      <a:pt x="81" y="64"/>
                      <a:pt x="81" y="64"/>
                      <a:pt x="80" y="65"/>
                    </a:cubicBezTo>
                    <a:cubicBezTo>
                      <a:pt x="80" y="64"/>
                      <a:pt x="80" y="64"/>
                      <a:pt x="80" y="64"/>
                    </a:cubicBezTo>
                    <a:cubicBezTo>
                      <a:pt x="80" y="64"/>
                      <a:pt x="80" y="64"/>
                      <a:pt x="80" y="64"/>
                    </a:cubicBezTo>
                    <a:cubicBezTo>
                      <a:pt x="79" y="64"/>
                      <a:pt x="79" y="64"/>
                      <a:pt x="78" y="63"/>
                    </a:cubicBezTo>
                    <a:cubicBezTo>
                      <a:pt x="78" y="64"/>
                      <a:pt x="77" y="64"/>
                      <a:pt x="77" y="64"/>
                    </a:cubicBezTo>
                    <a:cubicBezTo>
                      <a:pt x="78" y="65"/>
                      <a:pt x="78" y="65"/>
                      <a:pt x="78" y="65"/>
                    </a:cubicBezTo>
                    <a:cubicBezTo>
                      <a:pt x="78" y="66"/>
                      <a:pt x="77" y="66"/>
                      <a:pt x="77" y="66"/>
                    </a:cubicBezTo>
                    <a:cubicBezTo>
                      <a:pt x="77" y="67"/>
                      <a:pt x="77" y="67"/>
                      <a:pt x="77" y="67"/>
                    </a:cubicBezTo>
                    <a:cubicBezTo>
                      <a:pt x="77" y="67"/>
                      <a:pt x="77" y="67"/>
                      <a:pt x="77" y="67"/>
                    </a:cubicBezTo>
                    <a:cubicBezTo>
                      <a:pt x="77" y="67"/>
                      <a:pt x="76" y="67"/>
                      <a:pt x="76" y="66"/>
                    </a:cubicBezTo>
                    <a:cubicBezTo>
                      <a:pt x="76" y="65"/>
                      <a:pt x="76" y="65"/>
                      <a:pt x="76" y="65"/>
                    </a:cubicBezTo>
                    <a:cubicBezTo>
                      <a:pt x="75" y="65"/>
                      <a:pt x="75" y="65"/>
                      <a:pt x="75" y="65"/>
                    </a:cubicBezTo>
                    <a:cubicBezTo>
                      <a:pt x="75" y="65"/>
                      <a:pt x="75" y="65"/>
                      <a:pt x="75" y="65"/>
                    </a:cubicBezTo>
                    <a:cubicBezTo>
                      <a:pt x="75" y="65"/>
                      <a:pt x="75" y="66"/>
                      <a:pt x="74" y="67"/>
                    </a:cubicBezTo>
                    <a:cubicBezTo>
                      <a:pt x="73" y="67"/>
                      <a:pt x="73" y="67"/>
                      <a:pt x="73" y="67"/>
                    </a:cubicBezTo>
                    <a:cubicBezTo>
                      <a:pt x="73" y="67"/>
                      <a:pt x="73" y="67"/>
                      <a:pt x="73" y="67"/>
                    </a:cubicBezTo>
                    <a:cubicBezTo>
                      <a:pt x="73" y="67"/>
                      <a:pt x="73" y="67"/>
                      <a:pt x="73" y="67"/>
                    </a:cubicBezTo>
                    <a:cubicBezTo>
                      <a:pt x="72" y="67"/>
                      <a:pt x="72" y="67"/>
                      <a:pt x="72" y="66"/>
                    </a:cubicBezTo>
                    <a:cubicBezTo>
                      <a:pt x="72" y="65"/>
                      <a:pt x="73" y="65"/>
                      <a:pt x="73" y="65"/>
                    </a:cubicBezTo>
                    <a:cubicBezTo>
                      <a:pt x="73" y="64"/>
                      <a:pt x="73" y="64"/>
                      <a:pt x="72" y="64"/>
                    </a:cubicBezTo>
                    <a:cubicBezTo>
                      <a:pt x="72" y="65"/>
                      <a:pt x="72" y="65"/>
                      <a:pt x="71" y="65"/>
                    </a:cubicBezTo>
                    <a:cubicBezTo>
                      <a:pt x="71" y="65"/>
                      <a:pt x="71" y="65"/>
                      <a:pt x="71" y="65"/>
                    </a:cubicBezTo>
                    <a:cubicBezTo>
                      <a:pt x="70" y="65"/>
                      <a:pt x="70" y="65"/>
                      <a:pt x="70" y="66"/>
                    </a:cubicBezTo>
                    <a:cubicBezTo>
                      <a:pt x="70" y="65"/>
                      <a:pt x="70" y="65"/>
                      <a:pt x="70" y="65"/>
                    </a:cubicBezTo>
                    <a:cubicBezTo>
                      <a:pt x="70" y="64"/>
                      <a:pt x="71" y="63"/>
                      <a:pt x="72" y="63"/>
                    </a:cubicBezTo>
                    <a:cubicBezTo>
                      <a:pt x="73" y="63"/>
                      <a:pt x="73" y="63"/>
                      <a:pt x="73" y="63"/>
                    </a:cubicBezTo>
                    <a:cubicBezTo>
                      <a:pt x="74" y="62"/>
                      <a:pt x="75" y="61"/>
                      <a:pt x="75" y="61"/>
                    </a:cubicBezTo>
                    <a:cubicBezTo>
                      <a:pt x="75" y="60"/>
                      <a:pt x="75" y="60"/>
                      <a:pt x="75" y="60"/>
                    </a:cubicBezTo>
                    <a:cubicBezTo>
                      <a:pt x="72" y="61"/>
                      <a:pt x="66" y="63"/>
                      <a:pt x="60" y="63"/>
                    </a:cubicBezTo>
                    <a:cubicBezTo>
                      <a:pt x="52" y="63"/>
                      <a:pt x="58" y="53"/>
                      <a:pt x="52" y="53"/>
                    </a:cubicBezTo>
                    <a:cubicBezTo>
                      <a:pt x="46" y="53"/>
                      <a:pt x="44" y="59"/>
                      <a:pt x="37" y="59"/>
                    </a:cubicBezTo>
                    <a:cubicBezTo>
                      <a:pt x="35" y="59"/>
                      <a:pt x="33" y="59"/>
                      <a:pt x="32" y="59"/>
                    </a:cubicBezTo>
                    <a:cubicBezTo>
                      <a:pt x="32" y="61"/>
                      <a:pt x="32" y="62"/>
                      <a:pt x="30" y="62"/>
                    </a:cubicBezTo>
                    <a:cubicBezTo>
                      <a:pt x="28" y="62"/>
                      <a:pt x="24" y="63"/>
                      <a:pt x="16" y="63"/>
                    </a:cubicBezTo>
                    <a:cubicBezTo>
                      <a:pt x="15" y="66"/>
                      <a:pt x="14" y="66"/>
                      <a:pt x="13" y="66"/>
                    </a:cubicBezTo>
                    <a:cubicBezTo>
                      <a:pt x="13" y="66"/>
                      <a:pt x="12" y="66"/>
                      <a:pt x="12" y="65"/>
                    </a:cubicBezTo>
                    <a:cubicBezTo>
                      <a:pt x="13" y="65"/>
                      <a:pt x="13" y="65"/>
                      <a:pt x="13" y="65"/>
                    </a:cubicBezTo>
                    <a:cubicBezTo>
                      <a:pt x="13" y="65"/>
                      <a:pt x="12" y="65"/>
                      <a:pt x="12" y="64"/>
                    </a:cubicBezTo>
                    <a:cubicBezTo>
                      <a:pt x="12" y="64"/>
                      <a:pt x="12" y="64"/>
                      <a:pt x="13" y="64"/>
                    </a:cubicBezTo>
                    <a:cubicBezTo>
                      <a:pt x="12" y="64"/>
                      <a:pt x="12" y="64"/>
                      <a:pt x="12" y="64"/>
                    </a:cubicBezTo>
                    <a:cubicBezTo>
                      <a:pt x="11" y="64"/>
                      <a:pt x="10" y="65"/>
                      <a:pt x="9" y="65"/>
                    </a:cubicBezTo>
                    <a:cubicBezTo>
                      <a:pt x="8" y="65"/>
                      <a:pt x="8" y="65"/>
                      <a:pt x="8" y="64"/>
                    </a:cubicBezTo>
                    <a:cubicBezTo>
                      <a:pt x="7" y="64"/>
                      <a:pt x="7" y="65"/>
                      <a:pt x="7" y="65"/>
                    </a:cubicBezTo>
                    <a:cubicBezTo>
                      <a:pt x="6" y="64"/>
                      <a:pt x="7" y="63"/>
                      <a:pt x="8" y="63"/>
                    </a:cubicBezTo>
                    <a:close/>
                    <a:moveTo>
                      <a:pt x="43" y="66"/>
                    </a:moveTo>
                    <a:cubicBezTo>
                      <a:pt x="43" y="66"/>
                      <a:pt x="43" y="66"/>
                      <a:pt x="42" y="66"/>
                    </a:cubicBezTo>
                    <a:cubicBezTo>
                      <a:pt x="41" y="66"/>
                      <a:pt x="41" y="69"/>
                      <a:pt x="39" y="68"/>
                    </a:cubicBezTo>
                    <a:cubicBezTo>
                      <a:pt x="38" y="68"/>
                      <a:pt x="38" y="68"/>
                      <a:pt x="39" y="68"/>
                    </a:cubicBezTo>
                    <a:cubicBezTo>
                      <a:pt x="38" y="68"/>
                      <a:pt x="38" y="67"/>
                      <a:pt x="38" y="67"/>
                    </a:cubicBezTo>
                    <a:cubicBezTo>
                      <a:pt x="39" y="66"/>
                      <a:pt x="40" y="66"/>
                      <a:pt x="40" y="66"/>
                    </a:cubicBezTo>
                    <a:cubicBezTo>
                      <a:pt x="40" y="65"/>
                      <a:pt x="40" y="65"/>
                      <a:pt x="39" y="65"/>
                    </a:cubicBezTo>
                    <a:cubicBezTo>
                      <a:pt x="39" y="65"/>
                      <a:pt x="38" y="67"/>
                      <a:pt x="37" y="66"/>
                    </a:cubicBezTo>
                    <a:cubicBezTo>
                      <a:pt x="37" y="65"/>
                      <a:pt x="37" y="65"/>
                      <a:pt x="37" y="65"/>
                    </a:cubicBezTo>
                    <a:cubicBezTo>
                      <a:pt x="37" y="65"/>
                      <a:pt x="36" y="65"/>
                      <a:pt x="36" y="66"/>
                    </a:cubicBezTo>
                    <a:cubicBezTo>
                      <a:pt x="36" y="65"/>
                      <a:pt x="36" y="64"/>
                      <a:pt x="37" y="64"/>
                    </a:cubicBezTo>
                    <a:cubicBezTo>
                      <a:pt x="38" y="64"/>
                      <a:pt x="39" y="64"/>
                      <a:pt x="39" y="64"/>
                    </a:cubicBezTo>
                    <a:cubicBezTo>
                      <a:pt x="39" y="63"/>
                      <a:pt x="39" y="63"/>
                      <a:pt x="39" y="63"/>
                    </a:cubicBezTo>
                    <a:cubicBezTo>
                      <a:pt x="38" y="63"/>
                      <a:pt x="37" y="64"/>
                      <a:pt x="37" y="63"/>
                    </a:cubicBezTo>
                    <a:cubicBezTo>
                      <a:pt x="36" y="63"/>
                      <a:pt x="36" y="63"/>
                      <a:pt x="36" y="63"/>
                    </a:cubicBezTo>
                    <a:cubicBezTo>
                      <a:pt x="36" y="62"/>
                      <a:pt x="37" y="61"/>
                      <a:pt x="38" y="61"/>
                    </a:cubicBezTo>
                    <a:cubicBezTo>
                      <a:pt x="39" y="61"/>
                      <a:pt x="41" y="63"/>
                      <a:pt x="42" y="63"/>
                    </a:cubicBezTo>
                    <a:cubicBezTo>
                      <a:pt x="43" y="63"/>
                      <a:pt x="44" y="63"/>
                      <a:pt x="44" y="63"/>
                    </a:cubicBezTo>
                    <a:cubicBezTo>
                      <a:pt x="45" y="63"/>
                      <a:pt x="45" y="63"/>
                      <a:pt x="46" y="63"/>
                    </a:cubicBezTo>
                    <a:cubicBezTo>
                      <a:pt x="47" y="63"/>
                      <a:pt x="47" y="62"/>
                      <a:pt x="46" y="61"/>
                    </a:cubicBezTo>
                    <a:cubicBezTo>
                      <a:pt x="46" y="59"/>
                      <a:pt x="47" y="56"/>
                      <a:pt x="48" y="55"/>
                    </a:cubicBezTo>
                    <a:cubicBezTo>
                      <a:pt x="50" y="55"/>
                      <a:pt x="51" y="54"/>
                      <a:pt x="53" y="55"/>
                    </a:cubicBezTo>
                    <a:cubicBezTo>
                      <a:pt x="54" y="56"/>
                      <a:pt x="54" y="56"/>
                      <a:pt x="54" y="56"/>
                    </a:cubicBezTo>
                    <a:cubicBezTo>
                      <a:pt x="54" y="58"/>
                      <a:pt x="54" y="58"/>
                      <a:pt x="54" y="60"/>
                    </a:cubicBezTo>
                    <a:cubicBezTo>
                      <a:pt x="53" y="59"/>
                      <a:pt x="51" y="60"/>
                      <a:pt x="51" y="61"/>
                    </a:cubicBezTo>
                    <a:cubicBezTo>
                      <a:pt x="50" y="62"/>
                      <a:pt x="51" y="63"/>
                      <a:pt x="51" y="64"/>
                    </a:cubicBezTo>
                    <a:cubicBezTo>
                      <a:pt x="51" y="65"/>
                      <a:pt x="51" y="65"/>
                      <a:pt x="50" y="66"/>
                    </a:cubicBezTo>
                    <a:cubicBezTo>
                      <a:pt x="49" y="66"/>
                      <a:pt x="48" y="66"/>
                      <a:pt x="46" y="66"/>
                    </a:cubicBezTo>
                    <a:cubicBezTo>
                      <a:pt x="46" y="66"/>
                      <a:pt x="46" y="66"/>
                      <a:pt x="46" y="66"/>
                    </a:cubicBezTo>
                    <a:cubicBezTo>
                      <a:pt x="46" y="67"/>
                      <a:pt x="45" y="67"/>
                      <a:pt x="45" y="68"/>
                    </a:cubicBezTo>
                    <a:cubicBezTo>
                      <a:pt x="44" y="68"/>
                      <a:pt x="43" y="68"/>
                      <a:pt x="42" y="68"/>
                    </a:cubicBezTo>
                    <a:cubicBezTo>
                      <a:pt x="43" y="68"/>
                      <a:pt x="43" y="67"/>
                      <a:pt x="43" y="67"/>
                    </a:cubicBezTo>
                    <a:cubicBezTo>
                      <a:pt x="42" y="67"/>
                      <a:pt x="43" y="66"/>
                      <a:pt x="43" y="66"/>
                    </a:cubicBezTo>
                    <a:close/>
                    <a:moveTo>
                      <a:pt x="48" y="70"/>
                    </a:moveTo>
                    <a:cubicBezTo>
                      <a:pt x="50" y="70"/>
                      <a:pt x="50" y="71"/>
                      <a:pt x="50" y="71"/>
                    </a:cubicBezTo>
                    <a:cubicBezTo>
                      <a:pt x="51" y="71"/>
                      <a:pt x="51" y="71"/>
                      <a:pt x="51" y="71"/>
                    </a:cubicBezTo>
                    <a:cubicBezTo>
                      <a:pt x="51" y="71"/>
                      <a:pt x="52" y="70"/>
                      <a:pt x="53" y="70"/>
                    </a:cubicBezTo>
                    <a:cubicBezTo>
                      <a:pt x="55" y="70"/>
                      <a:pt x="56" y="71"/>
                      <a:pt x="56" y="71"/>
                    </a:cubicBezTo>
                    <a:cubicBezTo>
                      <a:pt x="56" y="74"/>
                      <a:pt x="52" y="75"/>
                      <a:pt x="51" y="75"/>
                    </a:cubicBezTo>
                    <a:cubicBezTo>
                      <a:pt x="50" y="75"/>
                      <a:pt x="50" y="75"/>
                      <a:pt x="50" y="75"/>
                    </a:cubicBezTo>
                    <a:cubicBezTo>
                      <a:pt x="49" y="75"/>
                      <a:pt x="46" y="74"/>
                      <a:pt x="46" y="71"/>
                    </a:cubicBezTo>
                    <a:cubicBezTo>
                      <a:pt x="46" y="71"/>
                      <a:pt x="46" y="70"/>
                      <a:pt x="48" y="70"/>
                    </a:cubicBezTo>
                    <a:close/>
                    <a:moveTo>
                      <a:pt x="24" y="88"/>
                    </a:moveTo>
                    <a:cubicBezTo>
                      <a:pt x="23" y="88"/>
                      <a:pt x="23" y="87"/>
                      <a:pt x="22" y="87"/>
                    </a:cubicBezTo>
                    <a:cubicBezTo>
                      <a:pt x="21" y="85"/>
                      <a:pt x="20" y="82"/>
                      <a:pt x="19" y="80"/>
                    </a:cubicBezTo>
                    <a:cubicBezTo>
                      <a:pt x="17" y="79"/>
                      <a:pt x="16" y="78"/>
                      <a:pt x="16" y="77"/>
                    </a:cubicBezTo>
                    <a:cubicBezTo>
                      <a:pt x="15" y="77"/>
                      <a:pt x="15" y="78"/>
                      <a:pt x="14" y="78"/>
                    </a:cubicBezTo>
                    <a:cubicBezTo>
                      <a:pt x="13" y="78"/>
                      <a:pt x="12" y="78"/>
                      <a:pt x="11" y="76"/>
                    </a:cubicBezTo>
                    <a:cubicBezTo>
                      <a:pt x="12" y="76"/>
                      <a:pt x="12" y="76"/>
                      <a:pt x="12" y="76"/>
                    </a:cubicBezTo>
                    <a:cubicBezTo>
                      <a:pt x="13" y="76"/>
                      <a:pt x="13" y="75"/>
                      <a:pt x="13" y="75"/>
                    </a:cubicBezTo>
                    <a:cubicBezTo>
                      <a:pt x="13" y="75"/>
                      <a:pt x="13" y="76"/>
                      <a:pt x="14" y="76"/>
                    </a:cubicBezTo>
                    <a:cubicBezTo>
                      <a:pt x="14" y="75"/>
                      <a:pt x="14" y="75"/>
                      <a:pt x="14" y="75"/>
                    </a:cubicBezTo>
                    <a:cubicBezTo>
                      <a:pt x="13" y="74"/>
                      <a:pt x="13" y="74"/>
                      <a:pt x="13" y="74"/>
                    </a:cubicBezTo>
                    <a:cubicBezTo>
                      <a:pt x="11" y="74"/>
                      <a:pt x="11" y="73"/>
                      <a:pt x="11" y="73"/>
                    </a:cubicBezTo>
                    <a:cubicBezTo>
                      <a:pt x="11" y="73"/>
                      <a:pt x="11" y="73"/>
                      <a:pt x="11" y="73"/>
                    </a:cubicBezTo>
                    <a:cubicBezTo>
                      <a:pt x="10" y="73"/>
                      <a:pt x="10" y="73"/>
                      <a:pt x="10" y="73"/>
                    </a:cubicBezTo>
                    <a:cubicBezTo>
                      <a:pt x="11" y="72"/>
                      <a:pt x="11" y="72"/>
                      <a:pt x="12" y="72"/>
                    </a:cubicBezTo>
                    <a:cubicBezTo>
                      <a:pt x="13" y="72"/>
                      <a:pt x="13" y="72"/>
                      <a:pt x="14" y="73"/>
                    </a:cubicBezTo>
                    <a:cubicBezTo>
                      <a:pt x="14" y="72"/>
                      <a:pt x="14" y="72"/>
                      <a:pt x="14" y="72"/>
                    </a:cubicBezTo>
                    <a:cubicBezTo>
                      <a:pt x="14" y="72"/>
                      <a:pt x="14" y="72"/>
                      <a:pt x="14" y="71"/>
                    </a:cubicBezTo>
                    <a:cubicBezTo>
                      <a:pt x="13" y="71"/>
                      <a:pt x="13" y="71"/>
                      <a:pt x="13" y="71"/>
                    </a:cubicBezTo>
                    <a:cubicBezTo>
                      <a:pt x="13" y="70"/>
                      <a:pt x="13" y="70"/>
                      <a:pt x="13" y="70"/>
                    </a:cubicBezTo>
                    <a:cubicBezTo>
                      <a:pt x="13" y="70"/>
                      <a:pt x="13" y="70"/>
                      <a:pt x="12" y="70"/>
                    </a:cubicBezTo>
                    <a:cubicBezTo>
                      <a:pt x="13" y="69"/>
                      <a:pt x="13" y="69"/>
                      <a:pt x="14" y="69"/>
                    </a:cubicBezTo>
                    <a:cubicBezTo>
                      <a:pt x="15" y="69"/>
                      <a:pt x="16" y="71"/>
                      <a:pt x="16" y="72"/>
                    </a:cubicBezTo>
                    <a:cubicBezTo>
                      <a:pt x="16" y="72"/>
                      <a:pt x="17" y="71"/>
                      <a:pt x="16" y="71"/>
                    </a:cubicBezTo>
                    <a:cubicBezTo>
                      <a:pt x="16" y="71"/>
                      <a:pt x="16" y="71"/>
                      <a:pt x="16" y="70"/>
                    </a:cubicBezTo>
                    <a:cubicBezTo>
                      <a:pt x="16" y="70"/>
                      <a:pt x="17" y="70"/>
                      <a:pt x="17" y="69"/>
                    </a:cubicBezTo>
                    <a:cubicBezTo>
                      <a:pt x="16" y="69"/>
                      <a:pt x="16" y="69"/>
                      <a:pt x="16" y="69"/>
                    </a:cubicBezTo>
                    <a:cubicBezTo>
                      <a:pt x="17" y="69"/>
                      <a:pt x="17" y="69"/>
                      <a:pt x="17" y="69"/>
                    </a:cubicBezTo>
                    <a:cubicBezTo>
                      <a:pt x="17" y="69"/>
                      <a:pt x="19" y="69"/>
                      <a:pt x="19" y="70"/>
                    </a:cubicBezTo>
                    <a:cubicBezTo>
                      <a:pt x="19" y="72"/>
                      <a:pt x="18" y="73"/>
                      <a:pt x="18" y="73"/>
                    </a:cubicBezTo>
                    <a:cubicBezTo>
                      <a:pt x="18" y="74"/>
                      <a:pt x="23" y="81"/>
                      <a:pt x="24" y="82"/>
                    </a:cubicBezTo>
                    <a:cubicBezTo>
                      <a:pt x="24" y="84"/>
                      <a:pt x="23" y="86"/>
                      <a:pt x="24" y="88"/>
                    </a:cubicBezTo>
                    <a:close/>
                    <a:moveTo>
                      <a:pt x="20" y="73"/>
                    </a:moveTo>
                    <a:cubicBezTo>
                      <a:pt x="20" y="73"/>
                      <a:pt x="20" y="73"/>
                      <a:pt x="20" y="73"/>
                    </a:cubicBezTo>
                    <a:cubicBezTo>
                      <a:pt x="23" y="73"/>
                      <a:pt x="23" y="77"/>
                      <a:pt x="26" y="77"/>
                    </a:cubicBezTo>
                    <a:cubicBezTo>
                      <a:pt x="27" y="77"/>
                      <a:pt x="27" y="76"/>
                      <a:pt x="28" y="76"/>
                    </a:cubicBezTo>
                    <a:cubicBezTo>
                      <a:pt x="29" y="76"/>
                      <a:pt x="29" y="76"/>
                      <a:pt x="29" y="77"/>
                    </a:cubicBezTo>
                    <a:cubicBezTo>
                      <a:pt x="29" y="78"/>
                      <a:pt x="29" y="78"/>
                      <a:pt x="27" y="78"/>
                    </a:cubicBezTo>
                    <a:cubicBezTo>
                      <a:pt x="21" y="78"/>
                      <a:pt x="23" y="75"/>
                      <a:pt x="20" y="73"/>
                    </a:cubicBezTo>
                    <a:close/>
                    <a:moveTo>
                      <a:pt x="7" y="82"/>
                    </a:moveTo>
                    <a:cubicBezTo>
                      <a:pt x="7" y="82"/>
                      <a:pt x="7" y="80"/>
                      <a:pt x="9" y="80"/>
                    </a:cubicBezTo>
                    <a:cubicBezTo>
                      <a:pt x="11" y="80"/>
                      <a:pt x="11" y="81"/>
                      <a:pt x="11" y="82"/>
                    </a:cubicBezTo>
                    <a:cubicBezTo>
                      <a:pt x="12" y="82"/>
                      <a:pt x="12" y="82"/>
                      <a:pt x="12" y="82"/>
                    </a:cubicBezTo>
                    <a:cubicBezTo>
                      <a:pt x="12" y="81"/>
                      <a:pt x="13" y="80"/>
                      <a:pt x="14" y="80"/>
                    </a:cubicBezTo>
                    <a:cubicBezTo>
                      <a:pt x="17" y="80"/>
                      <a:pt x="17" y="82"/>
                      <a:pt x="17" y="82"/>
                    </a:cubicBezTo>
                    <a:cubicBezTo>
                      <a:pt x="17" y="84"/>
                      <a:pt x="13" y="85"/>
                      <a:pt x="12" y="86"/>
                    </a:cubicBezTo>
                    <a:cubicBezTo>
                      <a:pt x="11" y="86"/>
                      <a:pt x="11" y="86"/>
                      <a:pt x="11" y="86"/>
                    </a:cubicBezTo>
                    <a:cubicBezTo>
                      <a:pt x="10" y="85"/>
                      <a:pt x="7" y="84"/>
                      <a:pt x="7" y="82"/>
                    </a:cubicBezTo>
                    <a:close/>
                    <a:moveTo>
                      <a:pt x="50" y="92"/>
                    </a:moveTo>
                    <a:cubicBezTo>
                      <a:pt x="50" y="93"/>
                      <a:pt x="51" y="95"/>
                      <a:pt x="51" y="96"/>
                    </a:cubicBezTo>
                    <a:cubicBezTo>
                      <a:pt x="51" y="97"/>
                      <a:pt x="51" y="97"/>
                      <a:pt x="50" y="97"/>
                    </a:cubicBezTo>
                    <a:cubicBezTo>
                      <a:pt x="50" y="97"/>
                      <a:pt x="49" y="98"/>
                      <a:pt x="47" y="98"/>
                    </a:cubicBezTo>
                    <a:cubicBezTo>
                      <a:pt x="47" y="98"/>
                      <a:pt x="47" y="99"/>
                      <a:pt x="47" y="100"/>
                    </a:cubicBezTo>
                    <a:cubicBezTo>
                      <a:pt x="47" y="101"/>
                      <a:pt x="46" y="101"/>
                      <a:pt x="45" y="101"/>
                    </a:cubicBezTo>
                    <a:cubicBezTo>
                      <a:pt x="45" y="101"/>
                      <a:pt x="45" y="101"/>
                      <a:pt x="45" y="101"/>
                    </a:cubicBezTo>
                    <a:cubicBezTo>
                      <a:pt x="44" y="100"/>
                      <a:pt x="45" y="99"/>
                      <a:pt x="45" y="99"/>
                    </a:cubicBezTo>
                    <a:cubicBezTo>
                      <a:pt x="45" y="99"/>
                      <a:pt x="45" y="99"/>
                      <a:pt x="44" y="99"/>
                    </a:cubicBezTo>
                    <a:cubicBezTo>
                      <a:pt x="43" y="100"/>
                      <a:pt x="44" y="103"/>
                      <a:pt x="41" y="102"/>
                    </a:cubicBezTo>
                    <a:cubicBezTo>
                      <a:pt x="41" y="102"/>
                      <a:pt x="41" y="102"/>
                      <a:pt x="41" y="103"/>
                    </a:cubicBezTo>
                    <a:cubicBezTo>
                      <a:pt x="41" y="102"/>
                      <a:pt x="40" y="102"/>
                      <a:pt x="40" y="101"/>
                    </a:cubicBezTo>
                    <a:cubicBezTo>
                      <a:pt x="41" y="101"/>
                      <a:pt x="42" y="100"/>
                      <a:pt x="42" y="100"/>
                    </a:cubicBezTo>
                    <a:cubicBezTo>
                      <a:pt x="42" y="99"/>
                      <a:pt x="42" y="99"/>
                      <a:pt x="41" y="99"/>
                    </a:cubicBezTo>
                    <a:cubicBezTo>
                      <a:pt x="40" y="100"/>
                      <a:pt x="40" y="101"/>
                      <a:pt x="39" y="100"/>
                    </a:cubicBezTo>
                    <a:cubicBezTo>
                      <a:pt x="39" y="100"/>
                      <a:pt x="39" y="100"/>
                      <a:pt x="39" y="100"/>
                    </a:cubicBezTo>
                    <a:cubicBezTo>
                      <a:pt x="39" y="100"/>
                      <a:pt x="38" y="100"/>
                      <a:pt x="38" y="101"/>
                    </a:cubicBezTo>
                    <a:cubicBezTo>
                      <a:pt x="38" y="100"/>
                      <a:pt x="38" y="99"/>
                      <a:pt x="39" y="99"/>
                    </a:cubicBezTo>
                    <a:cubicBezTo>
                      <a:pt x="40" y="98"/>
                      <a:pt x="40" y="98"/>
                      <a:pt x="40" y="98"/>
                    </a:cubicBezTo>
                    <a:cubicBezTo>
                      <a:pt x="40" y="98"/>
                      <a:pt x="40" y="98"/>
                      <a:pt x="40" y="98"/>
                    </a:cubicBezTo>
                    <a:cubicBezTo>
                      <a:pt x="40" y="97"/>
                      <a:pt x="39" y="98"/>
                      <a:pt x="39" y="98"/>
                    </a:cubicBezTo>
                    <a:cubicBezTo>
                      <a:pt x="38" y="98"/>
                      <a:pt x="38" y="98"/>
                      <a:pt x="38" y="98"/>
                    </a:cubicBezTo>
                    <a:cubicBezTo>
                      <a:pt x="37" y="97"/>
                      <a:pt x="38" y="96"/>
                      <a:pt x="39" y="96"/>
                    </a:cubicBezTo>
                    <a:cubicBezTo>
                      <a:pt x="40" y="96"/>
                      <a:pt x="42" y="96"/>
                      <a:pt x="43" y="96"/>
                    </a:cubicBezTo>
                    <a:cubicBezTo>
                      <a:pt x="44" y="96"/>
                      <a:pt x="45" y="96"/>
                      <a:pt x="45" y="96"/>
                    </a:cubicBezTo>
                    <a:cubicBezTo>
                      <a:pt x="46" y="96"/>
                      <a:pt x="46" y="96"/>
                      <a:pt x="46" y="96"/>
                    </a:cubicBezTo>
                    <a:cubicBezTo>
                      <a:pt x="47" y="95"/>
                      <a:pt x="47" y="95"/>
                      <a:pt x="46" y="94"/>
                    </a:cubicBezTo>
                    <a:cubicBezTo>
                      <a:pt x="45" y="92"/>
                      <a:pt x="47" y="87"/>
                      <a:pt x="48" y="86"/>
                    </a:cubicBezTo>
                    <a:cubicBezTo>
                      <a:pt x="49" y="86"/>
                      <a:pt x="51" y="85"/>
                      <a:pt x="52" y="85"/>
                    </a:cubicBezTo>
                    <a:cubicBezTo>
                      <a:pt x="53" y="86"/>
                      <a:pt x="53" y="87"/>
                      <a:pt x="53" y="87"/>
                    </a:cubicBezTo>
                    <a:cubicBezTo>
                      <a:pt x="53" y="88"/>
                      <a:pt x="53" y="89"/>
                      <a:pt x="53" y="90"/>
                    </a:cubicBezTo>
                    <a:cubicBezTo>
                      <a:pt x="52" y="90"/>
                      <a:pt x="51" y="91"/>
                      <a:pt x="50" y="92"/>
                    </a:cubicBezTo>
                    <a:close/>
                    <a:moveTo>
                      <a:pt x="76" y="94"/>
                    </a:moveTo>
                    <a:cubicBezTo>
                      <a:pt x="76" y="94"/>
                      <a:pt x="76" y="94"/>
                      <a:pt x="76" y="94"/>
                    </a:cubicBezTo>
                    <a:cubicBezTo>
                      <a:pt x="76" y="94"/>
                      <a:pt x="76" y="94"/>
                      <a:pt x="76" y="94"/>
                    </a:cubicBezTo>
                    <a:cubicBezTo>
                      <a:pt x="76" y="94"/>
                      <a:pt x="75" y="94"/>
                      <a:pt x="75" y="93"/>
                    </a:cubicBezTo>
                    <a:cubicBezTo>
                      <a:pt x="74" y="94"/>
                      <a:pt x="74" y="94"/>
                      <a:pt x="74" y="94"/>
                    </a:cubicBezTo>
                    <a:cubicBezTo>
                      <a:pt x="74" y="95"/>
                      <a:pt x="74" y="95"/>
                      <a:pt x="74" y="95"/>
                    </a:cubicBezTo>
                    <a:cubicBezTo>
                      <a:pt x="75" y="96"/>
                      <a:pt x="74" y="96"/>
                      <a:pt x="74" y="96"/>
                    </a:cubicBezTo>
                    <a:cubicBezTo>
                      <a:pt x="74" y="97"/>
                      <a:pt x="74" y="97"/>
                      <a:pt x="74" y="97"/>
                    </a:cubicBezTo>
                    <a:cubicBezTo>
                      <a:pt x="74" y="97"/>
                      <a:pt x="74" y="97"/>
                      <a:pt x="74" y="97"/>
                    </a:cubicBezTo>
                    <a:cubicBezTo>
                      <a:pt x="74" y="97"/>
                      <a:pt x="73" y="97"/>
                      <a:pt x="73" y="96"/>
                    </a:cubicBezTo>
                    <a:cubicBezTo>
                      <a:pt x="73" y="96"/>
                      <a:pt x="73" y="96"/>
                      <a:pt x="73" y="96"/>
                    </a:cubicBezTo>
                    <a:cubicBezTo>
                      <a:pt x="72" y="95"/>
                      <a:pt x="72" y="95"/>
                      <a:pt x="72" y="95"/>
                    </a:cubicBezTo>
                    <a:cubicBezTo>
                      <a:pt x="72" y="95"/>
                      <a:pt x="72" y="95"/>
                      <a:pt x="72" y="96"/>
                    </a:cubicBezTo>
                    <a:cubicBezTo>
                      <a:pt x="72" y="96"/>
                      <a:pt x="72" y="97"/>
                      <a:pt x="71" y="97"/>
                    </a:cubicBezTo>
                    <a:cubicBezTo>
                      <a:pt x="71" y="97"/>
                      <a:pt x="71" y="97"/>
                      <a:pt x="70" y="97"/>
                    </a:cubicBezTo>
                    <a:cubicBezTo>
                      <a:pt x="70" y="97"/>
                      <a:pt x="70" y="97"/>
                      <a:pt x="70" y="98"/>
                    </a:cubicBezTo>
                    <a:cubicBezTo>
                      <a:pt x="70" y="98"/>
                      <a:pt x="70" y="98"/>
                      <a:pt x="70" y="98"/>
                    </a:cubicBezTo>
                    <a:cubicBezTo>
                      <a:pt x="70" y="97"/>
                      <a:pt x="70" y="97"/>
                      <a:pt x="70" y="97"/>
                    </a:cubicBezTo>
                    <a:cubicBezTo>
                      <a:pt x="69" y="96"/>
                      <a:pt x="70" y="96"/>
                      <a:pt x="70" y="95"/>
                    </a:cubicBezTo>
                    <a:cubicBezTo>
                      <a:pt x="70" y="95"/>
                      <a:pt x="70" y="95"/>
                      <a:pt x="70" y="95"/>
                    </a:cubicBezTo>
                    <a:cubicBezTo>
                      <a:pt x="69" y="95"/>
                      <a:pt x="69" y="95"/>
                      <a:pt x="69" y="96"/>
                    </a:cubicBezTo>
                    <a:cubicBezTo>
                      <a:pt x="68" y="96"/>
                      <a:pt x="68" y="96"/>
                      <a:pt x="68" y="96"/>
                    </a:cubicBezTo>
                    <a:cubicBezTo>
                      <a:pt x="68" y="96"/>
                      <a:pt x="68" y="96"/>
                      <a:pt x="68" y="97"/>
                    </a:cubicBezTo>
                    <a:cubicBezTo>
                      <a:pt x="68" y="96"/>
                      <a:pt x="67" y="96"/>
                      <a:pt x="67" y="96"/>
                    </a:cubicBezTo>
                    <a:cubicBezTo>
                      <a:pt x="67" y="95"/>
                      <a:pt x="68" y="94"/>
                      <a:pt x="69" y="93"/>
                    </a:cubicBezTo>
                    <a:cubicBezTo>
                      <a:pt x="69" y="93"/>
                      <a:pt x="69" y="93"/>
                      <a:pt x="70" y="93"/>
                    </a:cubicBezTo>
                    <a:cubicBezTo>
                      <a:pt x="71" y="93"/>
                      <a:pt x="71" y="92"/>
                      <a:pt x="71" y="91"/>
                    </a:cubicBezTo>
                    <a:cubicBezTo>
                      <a:pt x="71" y="91"/>
                      <a:pt x="71" y="91"/>
                      <a:pt x="71" y="91"/>
                    </a:cubicBezTo>
                    <a:cubicBezTo>
                      <a:pt x="69" y="91"/>
                      <a:pt x="64" y="95"/>
                      <a:pt x="58" y="95"/>
                    </a:cubicBezTo>
                    <a:cubicBezTo>
                      <a:pt x="52" y="95"/>
                      <a:pt x="57" y="84"/>
                      <a:pt x="51" y="84"/>
                    </a:cubicBezTo>
                    <a:cubicBezTo>
                      <a:pt x="46" y="84"/>
                      <a:pt x="44" y="90"/>
                      <a:pt x="38" y="90"/>
                    </a:cubicBezTo>
                    <a:cubicBezTo>
                      <a:pt x="36" y="90"/>
                      <a:pt x="34" y="90"/>
                      <a:pt x="33" y="90"/>
                    </a:cubicBezTo>
                    <a:cubicBezTo>
                      <a:pt x="33" y="92"/>
                      <a:pt x="33" y="93"/>
                      <a:pt x="32" y="93"/>
                    </a:cubicBezTo>
                    <a:cubicBezTo>
                      <a:pt x="30" y="93"/>
                      <a:pt x="28" y="94"/>
                      <a:pt x="20" y="94"/>
                    </a:cubicBezTo>
                    <a:cubicBezTo>
                      <a:pt x="20" y="96"/>
                      <a:pt x="19" y="97"/>
                      <a:pt x="18" y="97"/>
                    </a:cubicBezTo>
                    <a:cubicBezTo>
                      <a:pt x="18" y="97"/>
                      <a:pt x="18" y="97"/>
                      <a:pt x="17" y="96"/>
                    </a:cubicBezTo>
                    <a:cubicBezTo>
                      <a:pt x="18" y="96"/>
                      <a:pt x="18" y="96"/>
                      <a:pt x="18" y="96"/>
                    </a:cubicBezTo>
                    <a:cubicBezTo>
                      <a:pt x="18" y="96"/>
                      <a:pt x="18" y="96"/>
                      <a:pt x="18" y="95"/>
                    </a:cubicBezTo>
                    <a:cubicBezTo>
                      <a:pt x="18" y="95"/>
                      <a:pt x="18" y="95"/>
                      <a:pt x="18" y="95"/>
                    </a:cubicBezTo>
                    <a:cubicBezTo>
                      <a:pt x="18" y="95"/>
                      <a:pt x="18" y="95"/>
                      <a:pt x="18" y="95"/>
                    </a:cubicBezTo>
                    <a:cubicBezTo>
                      <a:pt x="17" y="95"/>
                      <a:pt x="16" y="96"/>
                      <a:pt x="14" y="96"/>
                    </a:cubicBezTo>
                    <a:cubicBezTo>
                      <a:pt x="14" y="96"/>
                      <a:pt x="13" y="96"/>
                      <a:pt x="13" y="95"/>
                    </a:cubicBezTo>
                    <a:cubicBezTo>
                      <a:pt x="13" y="95"/>
                      <a:pt x="13" y="96"/>
                      <a:pt x="12" y="96"/>
                    </a:cubicBezTo>
                    <a:cubicBezTo>
                      <a:pt x="12" y="95"/>
                      <a:pt x="13" y="94"/>
                      <a:pt x="14" y="94"/>
                    </a:cubicBezTo>
                    <a:cubicBezTo>
                      <a:pt x="15" y="94"/>
                      <a:pt x="15" y="94"/>
                      <a:pt x="15" y="94"/>
                    </a:cubicBezTo>
                    <a:cubicBezTo>
                      <a:pt x="15" y="93"/>
                      <a:pt x="15" y="93"/>
                      <a:pt x="15" y="93"/>
                    </a:cubicBezTo>
                    <a:cubicBezTo>
                      <a:pt x="14" y="93"/>
                      <a:pt x="14" y="93"/>
                      <a:pt x="14" y="93"/>
                    </a:cubicBezTo>
                    <a:cubicBezTo>
                      <a:pt x="13" y="93"/>
                      <a:pt x="12" y="93"/>
                      <a:pt x="12" y="92"/>
                    </a:cubicBezTo>
                    <a:cubicBezTo>
                      <a:pt x="12" y="92"/>
                      <a:pt x="12" y="92"/>
                      <a:pt x="12" y="92"/>
                    </a:cubicBezTo>
                    <a:cubicBezTo>
                      <a:pt x="12" y="92"/>
                      <a:pt x="12" y="93"/>
                      <a:pt x="11" y="93"/>
                    </a:cubicBezTo>
                    <a:cubicBezTo>
                      <a:pt x="11" y="92"/>
                      <a:pt x="12" y="91"/>
                      <a:pt x="13" y="91"/>
                    </a:cubicBezTo>
                    <a:cubicBezTo>
                      <a:pt x="14" y="91"/>
                      <a:pt x="14" y="91"/>
                      <a:pt x="15" y="92"/>
                    </a:cubicBezTo>
                    <a:cubicBezTo>
                      <a:pt x="15" y="91"/>
                      <a:pt x="15" y="91"/>
                      <a:pt x="15" y="91"/>
                    </a:cubicBezTo>
                    <a:cubicBezTo>
                      <a:pt x="14" y="90"/>
                      <a:pt x="14" y="90"/>
                      <a:pt x="14" y="90"/>
                    </a:cubicBezTo>
                    <a:cubicBezTo>
                      <a:pt x="13" y="90"/>
                      <a:pt x="13" y="89"/>
                      <a:pt x="13" y="89"/>
                    </a:cubicBezTo>
                    <a:cubicBezTo>
                      <a:pt x="12" y="89"/>
                      <a:pt x="12" y="90"/>
                      <a:pt x="12" y="90"/>
                    </a:cubicBezTo>
                    <a:cubicBezTo>
                      <a:pt x="12" y="89"/>
                      <a:pt x="13" y="88"/>
                      <a:pt x="14" y="88"/>
                    </a:cubicBezTo>
                    <a:cubicBezTo>
                      <a:pt x="16" y="88"/>
                      <a:pt x="16" y="90"/>
                      <a:pt x="19" y="90"/>
                    </a:cubicBezTo>
                    <a:cubicBezTo>
                      <a:pt x="23" y="90"/>
                      <a:pt x="25" y="90"/>
                      <a:pt x="26" y="89"/>
                    </a:cubicBezTo>
                    <a:cubicBezTo>
                      <a:pt x="26" y="88"/>
                      <a:pt x="25" y="88"/>
                      <a:pt x="25" y="86"/>
                    </a:cubicBezTo>
                    <a:cubicBezTo>
                      <a:pt x="25" y="85"/>
                      <a:pt x="26" y="83"/>
                      <a:pt x="26" y="82"/>
                    </a:cubicBezTo>
                    <a:cubicBezTo>
                      <a:pt x="26" y="82"/>
                      <a:pt x="26" y="82"/>
                      <a:pt x="26" y="82"/>
                    </a:cubicBezTo>
                    <a:cubicBezTo>
                      <a:pt x="25" y="82"/>
                      <a:pt x="24" y="82"/>
                      <a:pt x="24" y="81"/>
                    </a:cubicBezTo>
                    <a:cubicBezTo>
                      <a:pt x="24" y="80"/>
                      <a:pt x="25" y="79"/>
                      <a:pt x="25" y="79"/>
                    </a:cubicBezTo>
                    <a:cubicBezTo>
                      <a:pt x="26" y="79"/>
                      <a:pt x="26" y="79"/>
                      <a:pt x="26" y="79"/>
                    </a:cubicBezTo>
                    <a:cubicBezTo>
                      <a:pt x="26" y="79"/>
                      <a:pt x="27" y="80"/>
                      <a:pt x="28" y="80"/>
                    </a:cubicBezTo>
                    <a:cubicBezTo>
                      <a:pt x="30" y="80"/>
                      <a:pt x="31" y="79"/>
                      <a:pt x="31" y="78"/>
                    </a:cubicBezTo>
                    <a:cubicBezTo>
                      <a:pt x="31" y="75"/>
                      <a:pt x="30" y="75"/>
                      <a:pt x="28" y="75"/>
                    </a:cubicBezTo>
                    <a:cubicBezTo>
                      <a:pt x="26" y="75"/>
                      <a:pt x="26" y="75"/>
                      <a:pt x="26" y="76"/>
                    </a:cubicBezTo>
                    <a:cubicBezTo>
                      <a:pt x="25" y="76"/>
                      <a:pt x="25" y="76"/>
                      <a:pt x="25" y="76"/>
                    </a:cubicBezTo>
                    <a:cubicBezTo>
                      <a:pt x="25" y="75"/>
                      <a:pt x="24" y="74"/>
                      <a:pt x="24" y="73"/>
                    </a:cubicBezTo>
                    <a:cubicBezTo>
                      <a:pt x="24" y="72"/>
                      <a:pt x="25" y="72"/>
                      <a:pt x="27" y="72"/>
                    </a:cubicBezTo>
                    <a:cubicBezTo>
                      <a:pt x="28" y="72"/>
                      <a:pt x="28" y="72"/>
                      <a:pt x="29" y="72"/>
                    </a:cubicBezTo>
                    <a:cubicBezTo>
                      <a:pt x="28" y="67"/>
                      <a:pt x="28" y="67"/>
                      <a:pt x="28" y="67"/>
                    </a:cubicBezTo>
                    <a:cubicBezTo>
                      <a:pt x="28" y="67"/>
                      <a:pt x="28" y="67"/>
                      <a:pt x="28" y="67"/>
                    </a:cubicBezTo>
                    <a:cubicBezTo>
                      <a:pt x="29" y="68"/>
                      <a:pt x="30" y="69"/>
                      <a:pt x="30" y="69"/>
                    </a:cubicBezTo>
                    <a:cubicBezTo>
                      <a:pt x="30" y="69"/>
                      <a:pt x="30" y="69"/>
                      <a:pt x="30" y="69"/>
                    </a:cubicBezTo>
                    <a:cubicBezTo>
                      <a:pt x="31" y="68"/>
                      <a:pt x="31" y="67"/>
                      <a:pt x="31" y="67"/>
                    </a:cubicBezTo>
                    <a:cubicBezTo>
                      <a:pt x="32" y="67"/>
                      <a:pt x="32" y="67"/>
                      <a:pt x="32" y="67"/>
                    </a:cubicBezTo>
                    <a:cubicBezTo>
                      <a:pt x="32" y="68"/>
                      <a:pt x="33" y="69"/>
                      <a:pt x="33" y="69"/>
                    </a:cubicBezTo>
                    <a:cubicBezTo>
                      <a:pt x="33" y="69"/>
                      <a:pt x="33" y="69"/>
                      <a:pt x="33" y="69"/>
                    </a:cubicBezTo>
                    <a:cubicBezTo>
                      <a:pt x="33" y="69"/>
                      <a:pt x="34" y="68"/>
                      <a:pt x="35" y="67"/>
                    </a:cubicBezTo>
                    <a:cubicBezTo>
                      <a:pt x="35" y="67"/>
                      <a:pt x="35" y="67"/>
                      <a:pt x="35" y="67"/>
                    </a:cubicBezTo>
                    <a:cubicBezTo>
                      <a:pt x="35" y="71"/>
                      <a:pt x="35" y="71"/>
                      <a:pt x="35" y="71"/>
                    </a:cubicBezTo>
                    <a:cubicBezTo>
                      <a:pt x="36" y="71"/>
                      <a:pt x="39" y="76"/>
                      <a:pt x="39" y="81"/>
                    </a:cubicBezTo>
                    <a:cubicBezTo>
                      <a:pt x="41" y="81"/>
                      <a:pt x="47" y="81"/>
                      <a:pt x="48" y="81"/>
                    </a:cubicBezTo>
                    <a:cubicBezTo>
                      <a:pt x="43" y="80"/>
                      <a:pt x="40" y="78"/>
                      <a:pt x="40" y="71"/>
                    </a:cubicBezTo>
                    <a:cubicBezTo>
                      <a:pt x="41" y="71"/>
                      <a:pt x="41" y="71"/>
                      <a:pt x="41" y="71"/>
                    </a:cubicBezTo>
                    <a:cubicBezTo>
                      <a:pt x="44" y="72"/>
                      <a:pt x="45" y="74"/>
                      <a:pt x="45" y="75"/>
                    </a:cubicBezTo>
                    <a:cubicBezTo>
                      <a:pt x="45" y="76"/>
                      <a:pt x="44" y="76"/>
                      <a:pt x="44" y="77"/>
                    </a:cubicBezTo>
                    <a:cubicBezTo>
                      <a:pt x="44" y="78"/>
                      <a:pt x="45" y="79"/>
                      <a:pt x="48" y="79"/>
                    </a:cubicBezTo>
                    <a:cubicBezTo>
                      <a:pt x="55" y="79"/>
                      <a:pt x="55" y="72"/>
                      <a:pt x="63" y="72"/>
                    </a:cubicBezTo>
                    <a:cubicBezTo>
                      <a:pt x="66" y="72"/>
                      <a:pt x="70" y="73"/>
                      <a:pt x="70" y="78"/>
                    </a:cubicBezTo>
                    <a:cubicBezTo>
                      <a:pt x="70" y="84"/>
                      <a:pt x="64" y="85"/>
                      <a:pt x="63" y="85"/>
                    </a:cubicBezTo>
                    <a:cubicBezTo>
                      <a:pt x="64" y="86"/>
                      <a:pt x="61" y="90"/>
                      <a:pt x="64" y="90"/>
                    </a:cubicBezTo>
                    <a:cubicBezTo>
                      <a:pt x="67" y="89"/>
                      <a:pt x="70" y="87"/>
                      <a:pt x="71" y="87"/>
                    </a:cubicBezTo>
                    <a:cubicBezTo>
                      <a:pt x="73" y="86"/>
                      <a:pt x="72" y="89"/>
                      <a:pt x="75" y="91"/>
                    </a:cubicBezTo>
                    <a:cubicBezTo>
                      <a:pt x="77" y="92"/>
                      <a:pt x="77" y="92"/>
                      <a:pt x="77" y="93"/>
                    </a:cubicBezTo>
                    <a:cubicBezTo>
                      <a:pt x="77" y="93"/>
                      <a:pt x="77" y="94"/>
                      <a:pt x="76" y="94"/>
                    </a:cubicBezTo>
                    <a:close/>
                    <a:moveTo>
                      <a:pt x="77" y="86"/>
                    </a:moveTo>
                    <a:cubicBezTo>
                      <a:pt x="76" y="86"/>
                      <a:pt x="76" y="86"/>
                      <a:pt x="76" y="86"/>
                    </a:cubicBezTo>
                    <a:cubicBezTo>
                      <a:pt x="75" y="85"/>
                      <a:pt x="72" y="84"/>
                      <a:pt x="72" y="82"/>
                    </a:cubicBezTo>
                    <a:cubicBezTo>
                      <a:pt x="72" y="82"/>
                      <a:pt x="72" y="80"/>
                      <a:pt x="74" y="80"/>
                    </a:cubicBezTo>
                    <a:cubicBezTo>
                      <a:pt x="76" y="80"/>
                      <a:pt x="76" y="81"/>
                      <a:pt x="76" y="82"/>
                    </a:cubicBezTo>
                    <a:cubicBezTo>
                      <a:pt x="77" y="82"/>
                      <a:pt x="77" y="82"/>
                      <a:pt x="77" y="82"/>
                    </a:cubicBezTo>
                    <a:cubicBezTo>
                      <a:pt x="77" y="81"/>
                      <a:pt x="78" y="80"/>
                      <a:pt x="79" y="80"/>
                    </a:cubicBezTo>
                    <a:cubicBezTo>
                      <a:pt x="81" y="80"/>
                      <a:pt x="82" y="82"/>
                      <a:pt x="82" y="82"/>
                    </a:cubicBezTo>
                    <a:cubicBezTo>
                      <a:pt x="82" y="84"/>
                      <a:pt x="78" y="85"/>
                      <a:pt x="77" y="86"/>
                    </a:cubicBezTo>
                    <a:close/>
                    <a:moveTo>
                      <a:pt x="79" y="54"/>
                    </a:moveTo>
                    <a:cubicBezTo>
                      <a:pt x="78" y="54"/>
                      <a:pt x="78" y="54"/>
                      <a:pt x="78" y="54"/>
                    </a:cubicBezTo>
                    <a:cubicBezTo>
                      <a:pt x="77" y="53"/>
                      <a:pt x="74" y="53"/>
                      <a:pt x="74" y="50"/>
                    </a:cubicBezTo>
                    <a:cubicBezTo>
                      <a:pt x="74" y="50"/>
                      <a:pt x="74" y="49"/>
                      <a:pt x="76" y="49"/>
                    </a:cubicBezTo>
                    <a:cubicBezTo>
                      <a:pt x="78" y="49"/>
                      <a:pt x="78" y="50"/>
                      <a:pt x="78" y="50"/>
                    </a:cubicBezTo>
                    <a:cubicBezTo>
                      <a:pt x="79" y="50"/>
                      <a:pt x="79" y="50"/>
                      <a:pt x="79" y="50"/>
                    </a:cubicBezTo>
                    <a:cubicBezTo>
                      <a:pt x="79" y="50"/>
                      <a:pt x="79" y="49"/>
                      <a:pt x="81" y="49"/>
                    </a:cubicBezTo>
                    <a:cubicBezTo>
                      <a:pt x="83" y="49"/>
                      <a:pt x="83" y="50"/>
                      <a:pt x="83" y="50"/>
                    </a:cubicBezTo>
                    <a:cubicBezTo>
                      <a:pt x="83" y="53"/>
                      <a:pt x="80" y="53"/>
                      <a:pt x="79" y="54"/>
                    </a:cubicBezTo>
                    <a:close/>
                    <a:moveTo>
                      <a:pt x="79" y="23"/>
                    </a:moveTo>
                    <a:cubicBezTo>
                      <a:pt x="79" y="23"/>
                      <a:pt x="79" y="23"/>
                      <a:pt x="79" y="23"/>
                    </a:cubicBezTo>
                    <a:cubicBezTo>
                      <a:pt x="77" y="23"/>
                      <a:pt x="74" y="22"/>
                      <a:pt x="74" y="20"/>
                    </a:cubicBezTo>
                    <a:cubicBezTo>
                      <a:pt x="74" y="19"/>
                      <a:pt x="74" y="18"/>
                      <a:pt x="76" y="18"/>
                    </a:cubicBezTo>
                    <a:cubicBezTo>
                      <a:pt x="78" y="18"/>
                      <a:pt x="78" y="19"/>
                      <a:pt x="78" y="19"/>
                    </a:cubicBezTo>
                    <a:cubicBezTo>
                      <a:pt x="80" y="19"/>
                      <a:pt x="80" y="19"/>
                      <a:pt x="80" y="19"/>
                    </a:cubicBezTo>
                    <a:cubicBezTo>
                      <a:pt x="80" y="19"/>
                      <a:pt x="80" y="18"/>
                      <a:pt x="82" y="18"/>
                    </a:cubicBezTo>
                    <a:cubicBezTo>
                      <a:pt x="84" y="18"/>
                      <a:pt x="84" y="19"/>
                      <a:pt x="84" y="20"/>
                    </a:cubicBezTo>
                    <a:cubicBezTo>
                      <a:pt x="84" y="22"/>
                      <a:pt x="80" y="23"/>
                      <a:pt x="79" y="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202" name="Freeform 283">
                <a:extLst>
                  <a:ext uri="{FF2B5EF4-FFF2-40B4-BE49-F238E27FC236}">
                    <a16:creationId xmlns:a16="http://schemas.microsoft.com/office/drawing/2014/main" id="{2B1B4FE9-CE50-BA05-3D37-A09F29233C23}"/>
                  </a:ext>
                </a:extLst>
              </p:cNvPr>
              <p:cNvSpPr>
                <a:spLocks/>
              </p:cNvSpPr>
              <p:nvPr/>
            </p:nvSpPr>
            <p:spPr bwMode="auto">
              <a:xfrm>
                <a:off x="18606" y="1554"/>
                <a:ext cx="42" cy="21"/>
              </a:xfrm>
              <a:custGeom>
                <a:avLst/>
                <a:gdLst>
                  <a:gd name="T0" fmla="*/ 1134 w 14"/>
                  <a:gd name="T1" fmla="*/ 243 h 7"/>
                  <a:gd name="T2" fmla="*/ 810 w 14"/>
                  <a:gd name="T3" fmla="*/ 0 h 7"/>
                  <a:gd name="T4" fmla="*/ 0 w 14"/>
                  <a:gd name="T5" fmla="*/ 486 h 7"/>
                  <a:gd name="T6" fmla="*/ 243 w 14"/>
                  <a:gd name="T7" fmla="*/ 486 h 7"/>
                  <a:gd name="T8" fmla="*/ 729 w 14"/>
                  <a:gd name="T9" fmla="*/ 567 h 7"/>
                  <a:gd name="T10" fmla="*/ 729 w 14"/>
                  <a:gd name="T11" fmla="*/ 567 h 7"/>
                  <a:gd name="T12" fmla="*/ 1134 w 14"/>
                  <a:gd name="T13" fmla="*/ 243 h 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 h="7">
                    <a:moveTo>
                      <a:pt x="14" y="3"/>
                    </a:moveTo>
                    <a:cubicBezTo>
                      <a:pt x="14" y="1"/>
                      <a:pt x="12" y="0"/>
                      <a:pt x="10" y="0"/>
                    </a:cubicBezTo>
                    <a:cubicBezTo>
                      <a:pt x="6" y="0"/>
                      <a:pt x="5" y="5"/>
                      <a:pt x="0" y="6"/>
                    </a:cubicBezTo>
                    <a:cubicBezTo>
                      <a:pt x="1" y="6"/>
                      <a:pt x="2" y="6"/>
                      <a:pt x="3" y="6"/>
                    </a:cubicBezTo>
                    <a:cubicBezTo>
                      <a:pt x="6" y="6"/>
                      <a:pt x="8" y="6"/>
                      <a:pt x="9" y="7"/>
                    </a:cubicBezTo>
                    <a:cubicBezTo>
                      <a:pt x="9" y="7"/>
                      <a:pt x="9" y="7"/>
                      <a:pt x="9" y="7"/>
                    </a:cubicBezTo>
                    <a:cubicBezTo>
                      <a:pt x="11" y="7"/>
                      <a:pt x="14" y="6"/>
                      <a:pt x="14"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203" name="Freeform 284">
                <a:extLst>
                  <a:ext uri="{FF2B5EF4-FFF2-40B4-BE49-F238E27FC236}">
                    <a16:creationId xmlns:a16="http://schemas.microsoft.com/office/drawing/2014/main" id="{811EC7E0-FF73-34B8-8D3D-3C7A2BAC45AB}"/>
                  </a:ext>
                </a:extLst>
              </p:cNvPr>
              <p:cNvSpPr>
                <a:spLocks/>
              </p:cNvSpPr>
              <p:nvPr/>
            </p:nvSpPr>
            <p:spPr bwMode="auto">
              <a:xfrm>
                <a:off x="18609" y="1365"/>
                <a:ext cx="45" cy="27"/>
              </a:xfrm>
              <a:custGeom>
                <a:avLst/>
                <a:gdLst>
                  <a:gd name="T0" fmla="*/ 729 w 15"/>
                  <a:gd name="T1" fmla="*/ 729 h 9"/>
                  <a:gd name="T2" fmla="*/ 810 w 15"/>
                  <a:gd name="T3" fmla="*/ 729 h 9"/>
                  <a:gd name="T4" fmla="*/ 1215 w 15"/>
                  <a:gd name="T5" fmla="*/ 324 h 9"/>
                  <a:gd name="T6" fmla="*/ 891 w 15"/>
                  <a:gd name="T7" fmla="*/ 0 h 9"/>
                  <a:gd name="T8" fmla="*/ 0 w 15"/>
                  <a:gd name="T9" fmla="*/ 567 h 9"/>
                  <a:gd name="T10" fmla="*/ 243 w 15"/>
                  <a:gd name="T11" fmla="*/ 567 h 9"/>
                  <a:gd name="T12" fmla="*/ 729 w 15"/>
                  <a:gd name="T13" fmla="*/ 729 h 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 h="9">
                    <a:moveTo>
                      <a:pt x="9" y="9"/>
                    </a:moveTo>
                    <a:cubicBezTo>
                      <a:pt x="10" y="9"/>
                      <a:pt x="10" y="9"/>
                      <a:pt x="10" y="9"/>
                    </a:cubicBezTo>
                    <a:cubicBezTo>
                      <a:pt x="12" y="9"/>
                      <a:pt x="15" y="7"/>
                      <a:pt x="15" y="4"/>
                    </a:cubicBezTo>
                    <a:cubicBezTo>
                      <a:pt x="15" y="1"/>
                      <a:pt x="13" y="0"/>
                      <a:pt x="11" y="0"/>
                    </a:cubicBezTo>
                    <a:cubicBezTo>
                      <a:pt x="6" y="0"/>
                      <a:pt x="5" y="6"/>
                      <a:pt x="0" y="7"/>
                    </a:cubicBezTo>
                    <a:cubicBezTo>
                      <a:pt x="1" y="7"/>
                      <a:pt x="2" y="7"/>
                      <a:pt x="3" y="7"/>
                    </a:cubicBezTo>
                    <a:cubicBezTo>
                      <a:pt x="6" y="7"/>
                      <a:pt x="8" y="7"/>
                      <a:pt x="9"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204" name="Freeform 285">
                <a:extLst>
                  <a:ext uri="{FF2B5EF4-FFF2-40B4-BE49-F238E27FC236}">
                    <a16:creationId xmlns:a16="http://schemas.microsoft.com/office/drawing/2014/main" id="{4102593F-826A-DF9D-28E9-224AA49D9161}"/>
                  </a:ext>
                </a:extLst>
              </p:cNvPr>
              <p:cNvSpPr>
                <a:spLocks/>
              </p:cNvSpPr>
              <p:nvPr/>
            </p:nvSpPr>
            <p:spPr bwMode="auto">
              <a:xfrm>
                <a:off x="18528" y="1359"/>
                <a:ext cx="12" cy="6"/>
              </a:xfrm>
              <a:custGeom>
                <a:avLst/>
                <a:gdLst>
                  <a:gd name="T0" fmla="*/ 81 w 4"/>
                  <a:gd name="T1" fmla="*/ 162 h 2"/>
                  <a:gd name="T2" fmla="*/ 324 w 4"/>
                  <a:gd name="T3" fmla="*/ 0 h 2"/>
                  <a:gd name="T4" fmla="*/ 0 w 4"/>
                  <a:gd name="T5" fmla="*/ 0 h 2"/>
                  <a:gd name="T6" fmla="*/ 81 w 4"/>
                  <a:gd name="T7" fmla="*/ 162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2">
                    <a:moveTo>
                      <a:pt x="1" y="2"/>
                    </a:moveTo>
                    <a:cubicBezTo>
                      <a:pt x="3" y="2"/>
                      <a:pt x="3" y="1"/>
                      <a:pt x="4" y="0"/>
                    </a:cubicBezTo>
                    <a:cubicBezTo>
                      <a:pt x="0" y="0"/>
                      <a:pt x="0" y="0"/>
                      <a:pt x="0" y="0"/>
                    </a:cubicBezTo>
                    <a:cubicBezTo>
                      <a:pt x="0" y="1"/>
                      <a:pt x="1" y="2"/>
                      <a:pt x="1"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205" name="Freeform 286">
                <a:extLst>
                  <a:ext uri="{FF2B5EF4-FFF2-40B4-BE49-F238E27FC236}">
                    <a16:creationId xmlns:a16="http://schemas.microsoft.com/office/drawing/2014/main" id="{8C4B7CE8-039D-1E15-8A2E-391696B4A0D3}"/>
                  </a:ext>
                </a:extLst>
              </p:cNvPr>
              <p:cNvSpPr>
                <a:spLocks/>
              </p:cNvSpPr>
              <p:nvPr/>
            </p:nvSpPr>
            <p:spPr bwMode="auto">
              <a:xfrm>
                <a:off x="18861" y="1093"/>
                <a:ext cx="24" cy="24"/>
              </a:xfrm>
              <a:custGeom>
                <a:avLst/>
                <a:gdLst>
                  <a:gd name="T0" fmla="*/ 405 w 8"/>
                  <a:gd name="T1" fmla="*/ 0 h 8"/>
                  <a:gd name="T2" fmla="*/ 648 w 8"/>
                  <a:gd name="T3" fmla="*/ 324 h 8"/>
                  <a:gd name="T4" fmla="*/ 405 w 8"/>
                  <a:gd name="T5" fmla="*/ 648 h 8"/>
                  <a:gd name="T6" fmla="*/ 0 w 8"/>
                  <a:gd name="T7" fmla="*/ 324 h 8"/>
                  <a:gd name="T8" fmla="*/ 405 w 8"/>
                  <a:gd name="T9" fmla="*/ 0 h 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 h="8">
                    <a:moveTo>
                      <a:pt x="5" y="0"/>
                    </a:moveTo>
                    <a:cubicBezTo>
                      <a:pt x="7" y="0"/>
                      <a:pt x="8" y="1"/>
                      <a:pt x="8" y="4"/>
                    </a:cubicBezTo>
                    <a:cubicBezTo>
                      <a:pt x="8" y="7"/>
                      <a:pt x="7" y="8"/>
                      <a:pt x="5" y="8"/>
                    </a:cubicBezTo>
                    <a:cubicBezTo>
                      <a:pt x="3" y="8"/>
                      <a:pt x="0" y="8"/>
                      <a:pt x="0" y="4"/>
                    </a:cubicBezTo>
                    <a:cubicBezTo>
                      <a:pt x="0" y="1"/>
                      <a:pt x="4" y="0"/>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206" name="Freeform 287">
                <a:extLst>
                  <a:ext uri="{FF2B5EF4-FFF2-40B4-BE49-F238E27FC236}">
                    <a16:creationId xmlns:a16="http://schemas.microsoft.com/office/drawing/2014/main" id="{0C1337D1-4755-14AD-950B-D3A4BB0092A8}"/>
                  </a:ext>
                </a:extLst>
              </p:cNvPr>
              <p:cNvSpPr>
                <a:spLocks/>
              </p:cNvSpPr>
              <p:nvPr/>
            </p:nvSpPr>
            <p:spPr bwMode="auto">
              <a:xfrm>
                <a:off x="18777" y="1096"/>
                <a:ext cx="90" cy="51"/>
              </a:xfrm>
              <a:custGeom>
                <a:avLst/>
                <a:gdLst>
                  <a:gd name="T0" fmla="*/ 1134 w 30"/>
                  <a:gd name="T1" fmla="*/ 0 h 17"/>
                  <a:gd name="T2" fmla="*/ 1458 w 30"/>
                  <a:gd name="T3" fmla="*/ 243 h 17"/>
                  <a:gd name="T4" fmla="*/ 1701 w 30"/>
                  <a:gd name="T5" fmla="*/ 81 h 17"/>
                  <a:gd name="T6" fmla="*/ 2025 w 30"/>
                  <a:gd name="T7" fmla="*/ 405 h 17"/>
                  <a:gd name="T8" fmla="*/ 2430 w 30"/>
                  <a:gd name="T9" fmla="*/ 810 h 17"/>
                  <a:gd name="T10" fmla="*/ 2106 w 30"/>
                  <a:gd name="T11" fmla="*/ 1296 h 17"/>
                  <a:gd name="T12" fmla="*/ 1863 w 30"/>
                  <a:gd name="T13" fmla="*/ 1215 h 17"/>
                  <a:gd name="T14" fmla="*/ 1539 w 30"/>
                  <a:gd name="T15" fmla="*/ 1377 h 17"/>
                  <a:gd name="T16" fmla="*/ 1215 w 30"/>
                  <a:gd name="T17" fmla="*/ 1215 h 17"/>
                  <a:gd name="T18" fmla="*/ 891 w 30"/>
                  <a:gd name="T19" fmla="*/ 1377 h 17"/>
                  <a:gd name="T20" fmla="*/ 567 w 30"/>
                  <a:gd name="T21" fmla="*/ 1215 h 17"/>
                  <a:gd name="T22" fmla="*/ 405 w 30"/>
                  <a:gd name="T23" fmla="*/ 1296 h 17"/>
                  <a:gd name="T24" fmla="*/ 0 w 30"/>
                  <a:gd name="T25" fmla="*/ 648 h 17"/>
                  <a:gd name="T26" fmla="*/ 243 w 30"/>
                  <a:gd name="T27" fmla="*/ 405 h 17"/>
                  <a:gd name="T28" fmla="*/ 405 w 30"/>
                  <a:gd name="T29" fmla="*/ 486 h 17"/>
                  <a:gd name="T30" fmla="*/ 648 w 30"/>
                  <a:gd name="T31" fmla="*/ 162 h 17"/>
                  <a:gd name="T32" fmla="*/ 891 w 30"/>
                  <a:gd name="T33" fmla="*/ 243 h 17"/>
                  <a:gd name="T34" fmla="*/ 1134 w 30"/>
                  <a:gd name="T35" fmla="*/ 0 h 1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30" h="17">
                    <a:moveTo>
                      <a:pt x="14" y="0"/>
                    </a:moveTo>
                    <a:cubicBezTo>
                      <a:pt x="16" y="0"/>
                      <a:pt x="17" y="2"/>
                      <a:pt x="18" y="3"/>
                    </a:cubicBezTo>
                    <a:cubicBezTo>
                      <a:pt x="18" y="2"/>
                      <a:pt x="19" y="1"/>
                      <a:pt x="21" y="1"/>
                    </a:cubicBezTo>
                    <a:cubicBezTo>
                      <a:pt x="23" y="1"/>
                      <a:pt x="24" y="2"/>
                      <a:pt x="25" y="5"/>
                    </a:cubicBezTo>
                    <a:cubicBezTo>
                      <a:pt x="26" y="7"/>
                      <a:pt x="27" y="9"/>
                      <a:pt x="30" y="10"/>
                    </a:cubicBezTo>
                    <a:cubicBezTo>
                      <a:pt x="30" y="13"/>
                      <a:pt x="29" y="16"/>
                      <a:pt x="26" y="16"/>
                    </a:cubicBezTo>
                    <a:cubicBezTo>
                      <a:pt x="24" y="16"/>
                      <a:pt x="23" y="15"/>
                      <a:pt x="23" y="15"/>
                    </a:cubicBezTo>
                    <a:cubicBezTo>
                      <a:pt x="22" y="16"/>
                      <a:pt x="21" y="17"/>
                      <a:pt x="19" y="17"/>
                    </a:cubicBezTo>
                    <a:cubicBezTo>
                      <a:pt x="17" y="17"/>
                      <a:pt x="16" y="16"/>
                      <a:pt x="15" y="15"/>
                    </a:cubicBezTo>
                    <a:cubicBezTo>
                      <a:pt x="14" y="17"/>
                      <a:pt x="13" y="17"/>
                      <a:pt x="11" y="17"/>
                    </a:cubicBezTo>
                    <a:cubicBezTo>
                      <a:pt x="9" y="17"/>
                      <a:pt x="8" y="16"/>
                      <a:pt x="7" y="15"/>
                    </a:cubicBezTo>
                    <a:cubicBezTo>
                      <a:pt x="6" y="15"/>
                      <a:pt x="6" y="16"/>
                      <a:pt x="5" y="16"/>
                    </a:cubicBezTo>
                    <a:cubicBezTo>
                      <a:pt x="2" y="16"/>
                      <a:pt x="0" y="10"/>
                      <a:pt x="0" y="8"/>
                    </a:cubicBezTo>
                    <a:cubicBezTo>
                      <a:pt x="0" y="7"/>
                      <a:pt x="1" y="5"/>
                      <a:pt x="3" y="5"/>
                    </a:cubicBezTo>
                    <a:cubicBezTo>
                      <a:pt x="4" y="5"/>
                      <a:pt x="5" y="6"/>
                      <a:pt x="5" y="6"/>
                    </a:cubicBezTo>
                    <a:cubicBezTo>
                      <a:pt x="5" y="5"/>
                      <a:pt x="5" y="2"/>
                      <a:pt x="8" y="2"/>
                    </a:cubicBezTo>
                    <a:cubicBezTo>
                      <a:pt x="9" y="2"/>
                      <a:pt x="10" y="3"/>
                      <a:pt x="11" y="3"/>
                    </a:cubicBezTo>
                    <a:cubicBezTo>
                      <a:pt x="11" y="2"/>
                      <a:pt x="12" y="0"/>
                      <a:pt x="1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5207" name="Freeform 288">
                <a:extLst>
                  <a:ext uri="{FF2B5EF4-FFF2-40B4-BE49-F238E27FC236}">
                    <a16:creationId xmlns:a16="http://schemas.microsoft.com/office/drawing/2014/main" id="{45FEC2F3-C487-D4E5-BB03-51BF5FFA07BB}"/>
                  </a:ext>
                </a:extLst>
              </p:cNvPr>
              <p:cNvSpPr>
                <a:spLocks/>
              </p:cNvSpPr>
              <p:nvPr/>
            </p:nvSpPr>
            <p:spPr bwMode="auto">
              <a:xfrm>
                <a:off x="18771" y="892"/>
                <a:ext cx="108" cy="210"/>
              </a:xfrm>
              <a:custGeom>
                <a:avLst/>
                <a:gdLst>
                  <a:gd name="T0" fmla="*/ 1215 w 36"/>
                  <a:gd name="T1" fmla="*/ 3726 h 70"/>
                  <a:gd name="T2" fmla="*/ 0 w 36"/>
                  <a:gd name="T3" fmla="*/ 5022 h 70"/>
                  <a:gd name="T4" fmla="*/ 0 w 36"/>
                  <a:gd name="T5" fmla="*/ 5589 h 70"/>
                  <a:gd name="T6" fmla="*/ 162 w 36"/>
                  <a:gd name="T7" fmla="*/ 5508 h 70"/>
                  <a:gd name="T8" fmla="*/ 405 w 36"/>
                  <a:gd name="T9" fmla="*/ 5670 h 70"/>
                  <a:gd name="T10" fmla="*/ 648 w 36"/>
                  <a:gd name="T11" fmla="*/ 5346 h 70"/>
                  <a:gd name="T12" fmla="*/ 891 w 36"/>
                  <a:gd name="T13" fmla="*/ 5508 h 70"/>
                  <a:gd name="T14" fmla="*/ 1215 w 36"/>
                  <a:gd name="T15" fmla="*/ 5184 h 70"/>
                  <a:gd name="T16" fmla="*/ 1539 w 36"/>
                  <a:gd name="T17" fmla="*/ 5427 h 70"/>
                  <a:gd name="T18" fmla="*/ 1782 w 36"/>
                  <a:gd name="T19" fmla="*/ 5265 h 70"/>
                  <a:gd name="T20" fmla="*/ 2187 w 36"/>
                  <a:gd name="T21" fmla="*/ 5589 h 70"/>
                  <a:gd name="T22" fmla="*/ 2754 w 36"/>
                  <a:gd name="T23" fmla="*/ 5265 h 70"/>
                  <a:gd name="T24" fmla="*/ 2916 w 36"/>
                  <a:gd name="T25" fmla="*/ 5265 h 70"/>
                  <a:gd name="T26" fmla="*/ 1782 w 36"/>
                  <a:gd name="T27" fmla="*/ 3726 h 70"/>
                  <a:gd name="T28" fmla="*/ 1863 w 36"/>
                  <a:gd name="T29" fmla="*/ 2430 h 70"/>
                  <a:gd name="T30" fmla="*/ 1701 w 36"/>
                  <a:gd name="T31" fmla="*/ 2349 h 70"/>
                  <a:gd name="T32" fmla="*/ 1701 w 36"/>
                  <a:gd name="T33" fmla="*/ 2187 h 70"/>
                  <a:gd name="T34" fmla="*/ 1944 w 36"/>
                  <a:gd name="T35" fmla="*/ 1944 h 70"/>
                  <a:gd name="T36" fmla="*/ 1863 w 36"/>
                  <a:gd name="T37" fmla="*/ 1377 h 70"/>
                  <a:gd name="T38" fmla="*/ 1944 w 36"/>
                  <a:gd name="T39" fmla="*/ 1215 h 70"/>
                  <a:gd name="T40" fmla="*/ 2511 w 36"/>
                  <a:gd name="T41" fmla="*/ 1458 h 70"/>
                  <a:gd name="T42" fmla="*/ 2754 w 36"/>
                  <a:gd name="T43" fmla="*/ 1215 h 70"/>
                  <a:gd name="T44" fmla="*/ 2592 w 36"/>
                  <a:gd name="T45" fmla="*/ 891 h 70"/>
                  <a:gd name="T46" fmla="*/ 1944 w 36"/>
                  <a:gd name="T47" fmla="*/ 1053 h 70"/>
                  <a:gd name="T48" fmla="*/ 1863 w 36"/>
                  <a:gd name="T49" fmla="*/ 891 h 70"/>
                  <a:gd name="T50" fmla="*/ 2025 w 36"/>
                  <a:gd name="T51" fmla="*/ 324 h 70"/>
                  <a:gd name="T52" fmla="*/ 1782 w 36"/>
                  <a:gd name="T53" fmla="*/ 81 h 70"/>
                  <a:gd name="T54" fmla="*/ 1539 w 36"/>
                  <a:gd name="T55" fmla="*/ 243 h 70"/>
                  <a:gd name="T56" fmla="*/ 1620 w 36"/>
                  <a:gd name="T57" fmla="*/ 891 h 70"/>
                  <a:gd name="T58" fmla="*/ 1458 w 36"/>
                  <a:gd name="T59" fmla="*/ 972 h 70"/>
                  <a:gd name="T60" fmla="*/ 891 w 36"/>
                  <a:gd name="T61" fmla="*/ 810 h 70"/>
                  <a:gd name="T62" fmla="*/ 648 w 36"/>
                  <a:gd name="T63" fmla="*/ 1053 h 70"/>
                  <a:gd name="T64" fmla="*/ 810 w 36"/>
                  <a:gd name="T65" fmla="*/ 1296 h 70"/>
                  <a:gd name="T66" fmla="*/ 1458 w 36"/>
                  <a:gd name="T67" fmla="*/ 1215 h 70"/>
                  <a:gd name="T68" fmla="*/ 1539 w 36"/>
                  <a:gd name="T69" fmla="*/ 1296 h 70"/>
                  <a:gd name="T70" fmla="*/ 1377 w 36"/>
                  <a:gd name="T71" fmla="*/ 1944 h 70"/>
                  <a:gd name="T72" fmla="*/ 1539 w 36"/>
                  <a:gd name="T73" fmla="*/ 2187 h 70"/>
                  <a:gd name="T74" fmla="*/ 1539 w 36"/>
                  <a:gd name="T75" fmla="*/ 2349 h 70"/>
                  <a:gd name="T76" fmla="*/ 1377 w 36"/>
                  <a:gd name="T77" fmla="*/ 2430 h 70"/>
                  <a:gd name="T78" fmla="*/ 1215 w 36"/>
                  <a:gd name="T79" fmla="*/ 3726 h 7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6" h="70">
                    <a:moveTo>
                      <a:pt x="15" y="46"/>
                    </a:moveTo>
                    <a:cubicBezTo>
                      <a:pt x="11" y="46"/>
                      <a:pt x="0" y="51"/>
                      <a:pt x="0" y="62"/>
                    </a:cubicBezTo>
                    <a:cubicBezTo>
                      <a:pt x="0" y="65"/>
                      <a:pt x="0" y="68"/>
                      <a:pt x="0" y="69"/>
                    </a:cubicBezTo>
                    <a:cubicBezTo>
                      <a:pt x="1" y="69"/>
                      <a:pt x="1" y="68"/>
                      <a:pt x="2" y="68"/>
                    </a:cubicBezTo>
                    <a:cubicBezTo>
                      <a:pt x="3" y="68"/>
                      <a:pt x="4" y="69"/>
                      <a:pt x="5" y="70"/>
                    </a:cubicBezTo>
                    <a:cubicBezTo>
                      <a:pt x="5" y="68"/>
                      <a:pt x="5" y="66"/>
                      <a:pt x="8" y="66"/>
                    </a:cubicBezTo>
                    <a:cubicBezTo>
                      <a:pt x="9" y="66"/>
                      <a:pt x="10" y="67"/>
                      <a:pt x="11" y="68"/>
                    </a:cubicBezTo>
                    <a:cubicBezTo>
                      <a:pt x="11" y="65"/>
                      <a:pt x="13" y="64"/>
                      <a:pt x="15" y="64"/>
                    </a:cubicBezTo>
                    <a:cubicBezTo>
                      <a:pt x="16" y="64"/>
                      <a:pt x="18" y="66"/>
                      <a:pt x="19" y="67"/>
                    </a:cubicBezTo>
                    <a:cubicBezTo>
                      <a:pt x="19" y="65"/>
                      <a:pt x="20" y="65"/>
                      <a:pt x="22" y="65"/>
                    </a:cubicBezTo>
                    <a:cubicBezTo>
                      <a:pt x="25" y="65"/>
                      <a:pt x="26" y="67"/>
                      <a:pt x="27" y="69"/>
                    </a:cubicBezTo>
                    <a:cubicBezTo>
                      <a:pt x="27" y="66"/>
                      <a:pt x="31" y="65"/>
                      <a:pt x="34" y="65"/>
                    </a:cubicBezTo>
                    <a:cubicBezTo>
                      <a:pt x="35" y="65"/>
                      <a:pt x="35" y="65"/>
                      <a:pt x="36" y="65"/>
                    </a:cubicBezTo>
                    <a:cubicBezTo>
                      <a:pt x="36" y="56"/>
                      <a:pt x="31" y="49"/>
                      <a:pt x="22" y="46"/>
                    </a:cubicBezTo>
                    <a:cubicBezTo>
                      <a:pt x="24" y="32"/>
                      <a:pt x="23" y="31"/>
                      <a:pt x="23" y="30"/>
                    </a:cubicBezTo>
                    <a:cubicBezTo>
                      <a:pt x="22" y="30"/>
                      <a:pt x="22" y="29"/>
                      <a:pt x="21" y="29"/>
                    </a:cubicBezTo>
                    <a:cubicBezTo>
                      <a:pt x="21" y="27"/>
                      <a:pt x="21" y="27"/>
                      <a:pt x="21" y="27"/>
                    </a:cubicBezTo>
                    <a:cubicBezTo>
                      <a:pt x="23" y="27"/>
                      <a:pt x="24" y="26"/>
                      <a:pt x="24" y="24"/>
                    </a:cubicBezTo>
                    <a:cubicBezTo>
                      <a:pt x="23" y="17"/>
                      <a:pt x="23" y="17"/>
                      <a:pt x="23" y="17"/>
                    </a:cubicBezTo>
                    <a:cubicBezTo>
                      <a:pt x="23" y="16"/>
                      <a:pt x="23" y="15"/>
                      <a:pt x="24" y="15"/>
                    </a:cubicBezTo>
                    <a:cubicBezTo>
                      <a:pt x="31" y="18"/>
                      <a:pt x="31" y="18"/>
                      <a:pt x="31" y="18"/>
                    </a:cubicBezTo>
                    <a:cubicBezTo>
                      <a:pt x="33" y="18"/>
                      <a:pt x="34" y="17"/>
                      <a:pt x="34" y="15"/>
                    </a:cubicBezTo>
                    <a:cubicBezTo>
                      <a:pt x="35" y="13"/>
                      <a:pt x="33" y="11"/>
                      <a:pt x="32" y="11"/>
                    </a:cubicBezTo>
                    <a:cubicBezTo>
                      <a:pt x="31" y="11"/>
                      <a:pt x="26" y="13"/>
                      <a:pt x="24" y="13"/>
                    </a:cubicBezTo>
                    <a:cubicBezTo>
                      <a:pt x="23" y="13"/>
                      <a:pt x="23" y="12"/>
                      <a:pt x="23" y="11"/>
                    </a:cubicBezTo>
                    <a:cubicBezTo>
                      <a:pt x="23" y="11"/>
                      <a:pt x="25" y="5"/>
                      <a:pt x="25" y="4"/>
                    </a:cubicBezTo>
                    <a:cubicBezTo>
                      <a:pt x="25" y="2"/>
                      <a:pt x="24" y="1"/>
                      <a:pt x="22" y="1"/>
                    </a:cubicBezTo>
                    <a:cubicBezTo>
                      <a:pt x="20" y="0"/>
                      <a:pt x="19" y="2"/>
                      <a:pt x="19" y="3"/>
                    </a:cubicBezTo>
                    <a:cubicBezTo>
                      <a:pt x="19" y="4"/>
                      <a:pt x="20" y="11"/>
                      <a:pt x="20" y="11"/>
                    </a:cubicBezTo>
                    <a:cubicBezTo>
                      <a:pt x="20" y="12"/>
                      <a:pt x="19" y="12"/>
                      <a:pt x="18" y="12"/>
                    </a:cubicBezTo>
                    <a:cubicBezTo>
                      <a:pt x="17" y="12"/>
                      <a:pt x="12" y="10"/>
                      <a:pt x="11" y="10"/>
                    </a:cubicBezTo>
                    <a:cubicBezTo>
                      <a:pt x="9" y="10"/>
                      <a:pt x="8" y="11"/>
                      <a:pt x="8" y="13"/>
                    </a:cubicBezTo>
                    <a:cubicBezTo>
                      <a:pt x="8" y="15"/>
                      <a:pt x="9" y="16"/>
                      <a:pt x="10" y="16"/>
                    </a:cubicBezTo>
                    <a:cubicBezTo>
                      <a:pt x="11" y="16"/>
                      <a:pt x="18" y="15"/>
                      <a:pt x="18" y="15"/>
                    </a:cubicBezTo>
                    <a:cubicBezTo>
                      <a:pt x="19" y="15"/>
                      <a:pt x="19" y="16"/>
                      <a:pt x="19" y="16"/>
                    </a:cubicBezTo>
                    <a:cubicBezTo>
                      <a:pt x="19" y="16"/>
                      <a:pt x="17" y="23"/>
                      <a:pt x="17" y="24"/>
                    </a:cubicBezTo>
                    <a:cubicBezTo>
                      <a:pt x="17" y="25"/>
                      <a:pt x="18" y="27"/>
                      <a:pt x="19" y="27"/>
                    </a:cubicBezTo>
                    <a:cubicBezTo>
                      <a:pt x="19" y="29"/>
                      <a:pt x="19" y="29"/>
                      <a:pt x="19" y="29"/>
                    </a:cubicBezTo>
                    <a:cubicBezTo>
                      <a:pt x="18" y="29"/>
                      <a:pt x="17" y="29"/>
                      <a:pt x="17" y="30"/>
                    </a:cubicBezTo>
                    <a:cubicBezTo>
                      <a:pt x="17" y="30"/>
                      <a:pt x="16" y="31"/>
                      <a:pt x="15" y="4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gr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86">
            <a:extLst>
              <a:ext uri="{FF2B5EF4-FFF2-40B4-BE49-F238E27FC236}">
                <a16:creationId xmlns:a16="http://schemas.microsoft.com/office/drawing/2014/main" id="{6FB331B0-BCEA-A94F-B4B8-09A54A60407B}"/>
              </a:ext>
            </a:extLst>
          </p:cNvPr>
          <p:cNvSpPr>
            <a:spLocks noChangeArrowheads="1"/>
          </p:cNvSpPr>
          <p:nvPr/>
        </p:nvSpPr>
        <p:spPr bwMode="auto">
          <a:xfrm>
            <a:off x="6350" y="27451050"/>
            <a:ext cx="11045825" cy="1881188"/>
          </a:xfrm>
          <a:prstGeom prst="rect">
            <a:avLst/>
          </a:prstGeom>
          <a:noFill/>
          <a:ln>
            <a:noFill/>
          </a:ln>
          <a:extLst>
            <a:ext uri="{909E8E84-426E-40dd-AFC4-6F175D3DCCD1}"/>
            <a:ext uri="{91240B29-F687-4f45-9708-019B960494DF}"/>
          </a:extLst>
        </p:spPr>
        <p:txBody>
          <a:bodyPr lIns="762693" tIns="720668" rIns="0" bIns="0"/>
          <a:lstStyle/>
          <a:p>
            <a:pPr defTabSz="609874">
              <a:lnSpc>
                <a:spcPts val="3390"/>
              </a:lnSpc>
              <a:defRPr/>
            </a:pPr>
            <a:r>
              <a:rPr lang="en-US" sz="2260" cap="all" spc="565" dirty="0" err="1">
                <a:latin typeface="Times New Roman" charset="0"/>
                <a:ea typeface="ＭＳ Ｐゴシック" charset="0"/>
              </a:rPr>
              <a:t>University of copenhagen</a:t>
            </a:r>
            <a:r>
              <a:rPr lang="en-US" sz="2260" cap="all" spc="565" dirty="0">
                <a:latin typeface="Times New Roman" charset="0"/>
                <a:ea typeface="ＭＳ Ｐゴシック" charset="0"/>
              </a:rPr>
              <a:t> </a:t>
            </a:r>
          </a:p>
          <a:p>
            <a:pPr defTabSz="609874">
              <a:lnSpc>
                <a:spcPts val="3390"/>
              </a:lnSpc>
              <a:defRPr/>
            </a:pPr>
            <a:r>
              <a:rPr lang="en-US" sz="1836" cap="all" spc="565" dirty="0" err="1">
                <a:latin typeface="Times New Roman" charset="0"/>
                <a:ea typeface="ＭＳ Ｐゴシック" charset="0"/>
              </a:rPr>
              <a:t>Department of xxxxxxxxxxxxxxx</a:t>
            </a:r>
            <a:endParaRPr lang="en-US" sz="1977" cap="all" spc="565" dirty="0">
              <a:latin typeface="Times New Roman" charset="0"/>
              <a:ea typeface="ＭＳ Ｐゴシック" charset="0"/>
            </a:endParaRPr>
          </a:p>
        </p:txBody>
      </p:sp>
      <p:grpSp>
        <p:nvGrpSpPr>
          <p:cNvPr id="6146" name="Group 3">
            <a:extLst>
              <a:ext uri="{FF2B5EF4-FFF2-40B4-BE49-F238E27FC236}">
                <a16:creationId xmlns:a16="http://schemas.microsoft.com/office/drawing/2014/main" id="{E348ABB7-554B-A849-42DF-472130B90D3D}"/>
              </a:ext>
            </a:extLst>
          </p:cNvPr>
          <p:cNvGrpSpPr>
            <a:grpSpLocks/>
          </p:cNvGrpSpPr>
          <p:nvPr/>
        </p:nvGrpSpPr>
        <p:grpSpPr bwMode="auto">
          <a:xfrm>
            <a:off x="0" y="27281188"/>
            <a:ext cx="21374100" cy="2443162"/>
            <a:chOff x="0" y="808014"/>
            <a:chExt cx="21374100" cy="2443163"/>
          </a:xfrm>
        </p:grpSpPr>
        <p:sp>
          <p:nvSpPr>
            <p:cNvPr id="5" name="Rectangle 289">
              <a:extLst>
                <a:ext uri="{FF2B5EF4-FFF2-40B4-BE49-F238E27FC236}">
                  <a16:creationId xmlns:a16="http://schemas.microsoft.com/office/drawing/2014/main" id="{2E1EE1B7-3416-484C-9E8D-2E138754A92C}"/>
                </a:ext>
              </a:extLst>
            </p:cNvPr>
            <p:cNvSpPr>
              <a:spLocks noChangeArrowheads="1"/>
            </p:cNvSpPr>
            <p:nvPr/>
          </p:nvSpPr>
          <p:spPr bwMode="auto">
            <a:xfrm>
              <a:off x="0" y="3076552"/>
              <a:ext cx="21374100" cy="12700"/>
            </a:xfrm>
            <a:prstGeom prst="rect">
              <a:avLst/>
            </a:prstGeom>
            <a:solidFill>
              <a:srgbClr val="720012"/>
            </a:solidFill>
            <a:ln>
              <a:noFill/>
            </a:ln>
          </p:spPr>
          <p:txBody>
            <a:bodyPr/>
            <a:lstStyle>
              <a:lvl1pPr eaLnBrk="0" hangingPunct="0">
                <a:defRPr sz="2300">
                  <a:solidFill>
                    <a:schemeClr val="tx1"/>
                  </a:solidFill>
                  <a:latin typeface="Times New Roman" charset="0"/>
                  <a:ea typeface="ＭＳ Ｐゴシック" charset="-128"/>
                </a:defRPr>
              </a:lvl1pPr>
              <a:lvl2pPr marL="742950" indent="-285750" eaLnBrk="0" hangingPunct="0">
                <a:defRPr sz="2300">
                  <a:solidFill>
                    <a:schemeClr val="tx1"/>
                  </a:solidFill>
                  <a:latin typeface="Times New Roman" charset="0"/>
                  <a:ea typeface="ＭＳ Ｐゴシック" charset="-128"/>
                </a:defRPr>
              </a:lvl2pPr>
              <a:lvl3pPr marL="1143000" indent="-228600" eaLnBrk="0" hangingPunct="0">
                <a:defRPr sz="2300">
                  <a:solidFill>
                    <a:schemeClr val="tx1"/>
                  </a:solidFill>
                  <a:latin typeface="Times New Roman" charset="0"/>
                  <a:ea typeface="ＭＳ Ｐゴシック" charset="-128"/>
                </a:defRPr>
              </a:lvl3pPr>
              <a:lvl4pPr marL="1600200" indent="-228600" eaLnBrk="0" hangingPunct="0">
                <a:defRPr sz="2300">
                  <a:solidFill>
                    <a:schemeClr val="tx1"/>
                  </a:solidFill>
                  <a:latin typeface="Times New Roman" charset="0"/>
                  <a:ea typeface="ＭＳ Ｐゴシック" charset="-128"/>
                </a:defRPr>
              </a:lvl4pPr>
              <a:lvl5pPr marL="2057400" indent="-228600" eaLnBrk="0" hangingPunct="0">
                <a:defRPr sz="23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3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3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3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300">
                  <a:solidFill>
                    <a:schemeClr val="tx1"/>
                  </a:solidFill>
                  <a:latin typeface="Times New Roman" charset="0"/>
                  <a:ea typeface="ＭＳ Ｐゴシック" charset="-128"/>
                </a:defRPr>
              </a:lvl9pPr>
            </a:lstStyle>
            <a:p>
              <a:pPr eaLnBrk="1" hangingPunct="1">
                <a:defRPr/>
              </a:pPr>
              <a:endParaRPr lang="en-US" altLang="en-US" sz="1624"/>
            </a:p>
          </p:txBody>
        </p:sp>
        <p:grpSp>
          <p:nvGrpSpPr>
            <p:cNvPr id="6148" name="Group 205">
              <a:extLst>
                <a:ext uri="{FF2B5EF4-FFF2-40B4-BE49-F238E27FC236}">
                  <a16:creationId xmlns:a16="http://schemas.microsoft.com/office/drawing/2014/main" id="{C459E957-32D4-679F-2752-4D32EB7440C6}"/>
                </a:ext>
              </a:extLst>
            </p:cNvPr>
            <p:cNvGrpSpPr>
              <a:grpSpLocks/>
            </p:cNvGrpSpPr>
            <p:nvPr/>
          </p:nvGrpSpPr>
          <p:grpSpPr bwMode="auto">
            <a:xfrm>
              <a:off x="18468676" y="808014"/>
              <a:ext cx="1763258" cy="2443163"/>
              <a:chOff x="17591" y="647"/>
              <a:chExt cx="1569" cy="2174"/>
            </a:xfrm>
          </p:grpSpPr>
          <p:sp>
            <p:nvSpPr>
              <p:cNvPr id="6149" name="Oval 206">
                <a:extLst>
                  <a:ext uri="{FF2B5EF4-FFF2-40B4-BE49-F238E27FC236}">
                    <a16:creationId xmlns:a16="http://schemas.microsoft.com/office/drawing/2014/main" id="{1CF609C6-32F9-59A1-FFB9-AC9200725D8D}"/>
                  </a:ext>
                </a:extLst>
              </p:cNvPr>
              <p:cNvSpPr>
                <a:spLocks noChangeArrowheads="1"/>
              </p:cNvSpPr>
              <p:nvPr/>
            </p:nvSpPr>
            <p:spPr bwMode="auto">
              <a:xfrm>
                <a:off x="17995" y="647"/>
                <a:ext cx="1165" cy="1168"/>
              </a:xfrm>
              <a:prstGeom prst="ellipse">
                <a:avLst/>
              </a:prstGeom>
              <a:solidFill>
                <a:srgbClr val="72001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6150" name="Oval 207">
                <a:extLst>
                  <a:ext uri="{FF2B5EF4-FFF2-40B4-BE49-F238E27FC236}">
                    <a16:creationId xmlns:a16="http://schemas.microsoft.com/office/drawing/2014/main" id="{04BE19FD-6DE6-E562-1BEA-A43540ADF99F}"/>
                  </a:ext>
                </a:extLst>
              </p:cNvPr>
              <p:cNvSpPr>
                <a:spLocks noChangeArrowheads="1"/>
              </p:cNvSpPr>
              <p:nvPr/>
            </p:nvSpPr>
            <p:spPr bwMode="auto">
              <a:xfrm>
                <a:off x="17591" y="1805"/>
                <a:ext cx="554" cy="554"/>
              </a:xfrm>
              <a:prstGeom prst="ellipse">
                <a:avLst/>
              </a:prstGeom>
              <a:solidFill>
                <a:srgbClr val="72001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6151" name="Oval 208">
                <a:extLst>
                  <a:ext uri="{FF2B5EF4-FFF2-40B4-BE49-F238E27FC236}">
                    <a16:creationId xmlns:a16="http://schemas.microsoft.com/office/drawing/2014/main" id="{6F27D6C0-3A4A-5E90-101C-5525B4FA45B2}"/>
                  </a:ext>
                </a:extLst>
              </p:cNvPr>
              <p:cNvSpPr>
                <a:spLocks noChangeArrowheads="1"/>
              </p:cNvSpPr>
              <p:nvPr/>
            </p:nvSpPr>
            <p:spPr bwMode="auto">
              <a:xfrm>
                <a:off x="18433" y="2533"/>
                <a:ext cx="291" cy="288"/>
              </a:xfrm>
              <a:prstGeom prst="ellipse">
                <a:avLst/>
              </a:prstGeom>
              <a:solidFill>
                <a:srgbClr val="72001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6152" name="Rectangle 209">
                <a:extLst>
                  <a:ext uri="{FF2B5EF4-FFF2-40B4-BE49-F238E27FC236}">
                    <a16:creationId xmlns:a16="http://schemas.microsoft.com/office/drawing/2014/main" id="{064D1BC9-9D4B-DD52-D886-1BD591F39E58}"/>
                  </a:ext>
                </a:extLst>
              </p:cNvPr>
              <p:cNvSpPr>
                <a:spLocks noChangeArrowheads="1"/>
              </p:cNvSpPr>
              <p:nvPr/>
            </p:nvSpPr>
            <p:spPr bwMode="auto">
              <a:xfrm>
                <a:off x="19043" y="1006"/>
                <a:ext cx="1" cy="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6153" name="Rectangle 210">
                <a:extLst>
                  <a:ext uri="{FF2B5EF4-FFF2-40B4-BE49-F238E27FC236}">
                    <a16:creationId xmlns:a16="http://schemas.microsoft.com/office/drawing/2014/main" id="{C06ECD21-4DBF-5ECD-2E17-3C160078A842}"/>
                  </a:ext>
                </a:extLst>
              </p:cNvPr>
              <p:cNvSpPr>
                <a:spLocks noChangeArrowheads="1"/>
              </p:cNvSpPr>
              <p:nvPr/>
            </p:nvSpPr>
            <p:spPr bwMode="auto">
              <a:xfrm>
                <a:off x="18319" y="1690"/>
                <a:ext cx="1" cy="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6154" name="Rectangle 211">
                <a:extLst>
                  <a:ext uri="{FF2B5EF4-FFF2-40B4-BE49-F238E27FC236}">
                    <a16:creationId xmlns:a16="http://schemas.microsoft.com/office/drawing/2014/main" id="{CC392490-E325-FA13-78C6-38359EE7E55A}"/>
                  </a:ext>
                </a:extLst>
              </p:cNvPr>
              <p:cNvSpPr>
                <a:spLocks noChangeArrowheads="1"/>
              </p:cNvSpPr>
              <p:nvPr/>
            </p:nvSpPr>
            <p:spPr bwMode="auto">
              <a:xfrm>
                <a:off x="18995" y="931"/>
                <a:ext cx="1" cy="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6155" name="Rectangle 212">
                <a:extLst>
                  <a:ext uri="{FF2B5EF4-FFF2-40B4-BE49-F238E27FC236}">
                    <a16:creationId xmlns:a16="http://schemas.microsoft.com/office/drawing/2014/main" id="{24E7DD29-5E02-A195-A002-2E6D01B4DF4C}"/>
                  </a:ext>
                </a:extLst>
              </p:cNvPr>
              <p:cNvSpPr>
                <a:spLocks noChangeArrowheads="1"/>
              </p:cNvSpPr>
              <p:nvPr/>
            </p:nvSpPr>
            <p:spPr bwMode="auto">
              <a:xfrm>
                <a:off x="18490" y="1752"/>
                <a:ext cx="1" cy="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6156" name="Rectangle 213">
                <a:extLst>
                  <a:ext uri="{FF2B5EF4-FFF2-40B4-BE49-F238E27FC236}">
                    <a16:creationId xmlns:a16="http://schemas.microsoft.com/office/drawing/2014/main" id="{9D3FE60A-AD44-F2DF-9A95-7FC44A862872}"/>
                  </a:ext>
                </a:extLst>
              </p:cNvPr>
              <p:cNvSpPr>
                <a:spLocks noChangeArrowheads="1"/>
              </p:cNvSpPr>
              <p:nvPr/>
            </p:nvSpPr>
            <p:spPr bwMode="auto">
              <a:xfrm>
                <a:off x="18490" y="1752"/>
                <a:ext cx="1" cy="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Times New Roman" panose="02020603050405020304" pitchFamily="18" charset="0"/>
                    <a:ea typeface="ＭＳ Ｐゴシック" panose="020B0600070205080204" pitchFamily="34" charset="-128"/>
                  </a:defRPr>
                </a:lvl1pPr>
                <a:lvl2pPr marL="742950" indent="-285750">
                  <a:defRPr sz="1600">
                    <a:solidFill>
                      <a:schemeClr val="tx1"/>
                    </a:solidFill>
                    <a:latin typeface="Times New Roman" panose="02020603050405020304" pitchFamily="18" charset="0"/>
                    <a:ea typeface="ＭＳ Ｐゴシック" panose="020B0600070205080204" pitchFamily="34" charset="-128"/>
                  </a:defRPr>
                </a:lvl2pPr>
                <a:lvl3pPr marL="1143000" indent="-228600">
                  <a:defRPr sz="1600">
                    <a:solidFill>
                      <a:schemeClr val="tx1"/>
                    </a:solidFill>
                    <a:latin typeface="Times New Roman" panose="02020603050405020304" pitchFamily="18" charset="0"/>
                    <a:ea typeface="ＭＳ Ｐゴシック" panose="020B0600070205080204" pitchFamily="34" charset="-128"/>
                  </a:defRPr>
                </a:lvl3pPr>
                <a:lvl4pPr marL="1600200" indent="-228600">
                  <a:defRPr sz="1600">
                    <a:solidFill>
                      <a:schemeClr val="tx1"/>
                    </a:solidFill>
                    <a:latin typeface="Times New Roman" panose="02020603050405020304" pitchFamily="18" charset="0"/>
                    <a:ea typeface="ＭＳ Ｐゴシック" panose="020B0600070205080204" pitchFamily="34" charset="-128"/>
                  </a:defRPr>
                </a:lvl4pPr>
                <a:lvl5pPr marL="2057400" indent="-228600">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ea typeface="ＭＳ Ｐゴシック" panose="020B0600070205080204" pitchFamily="34" charset="-128"/>
                  </a:defRPr>
                </a:lvl9pPr>
              </a:lstStyle>
              <a:p>
                <a:pPr eaLnBrk="1" hangingPunct="1"/>
                <a:endParaRPr lang="en-US" altLang="en-US" sz="2300"/>
              </a:p>
            </p:txBody>
          </p:sp>
          <p:sp>
            <p:nvSpPr>
              <p:cNvPr id="6157" name="Freeform 214">
                <a:extLst>
                  <a:ext uri="{FF2B5EF4-FFF2-40B4-BE49-F238E27FC236}">
                    <a16:creationId xmlns:a16="http://schemas.microsoft.com/office/drawing/2014/main" id="{FBDBAF7A-8E7D-6989-264A-36149B9D0B5B}"/>
                  </a:ext>
                </a:extLst>
              </p:cNvPr>
              <p:cNvSpPr>
                <a:spLocks/>
              </p:cNvSpPr>
              <p:nvPr/>
            </p:nvSpPr>
            <p:spPr bwMode="auto">
              <a:xfrm>
                <a:off x="18950" y="1180"/>
                <a:ext cx="48" cy="42"/>
              </a:xfrm>
              <a:custGeom>
                <a:avLst/>
                <a:gdLst>
                  <a:gd name="T0" fmla="*/ 162 w 16"/>
                  <a:gd name="T1" fmla="*/ 729 h 14"/>
                  <a:gd name="T2" fmla="*/ 162 w 16"/>
                  <a:gd name="T3" fmla="*/ 648 h 14"/>
                  <a:gd name="T4" fmla="*/ 324 w 16"/>
                  <a:gd name="T5" fmla="*/ 486 h 14"/>
                  <a:gd name="T6" fmla="*/ 567 w 16"/>
                  <a:gd name="T7" fmla="*/ 486 h 14"/>
                  <a:gd name="T8" fmla="*/ 567 w 16"/>
                  <a:gd name="T9" fmla="*/ 810 h 14"/>
                  <a:gd name="T10" fmla="*/ 729 w 16"/>
                  <a:gd name="T11" fmla="*/ 810 h 14"/>
                  <a:gd name="T12" fmla="*/ 729 w 16"/>
                  <a:gd name="T13" fmla="*/ 486 h 14"/>
                  <a:gd name="T14" fmla="*/ 1134 w 16"/>
                  <a:gd name="T15" fmla="*/ 405 h 14"/>
                  <a:gd name="T16" fmla="*/ 1134 w 16"/>
                  <a:gd name="T17" fmla="*/ 486 h 14"/>
                  <a:gd name="T18" fmla="*/ 1215 w 16"/>
                  <a:gd name="T19" fmla="*/ 810 h 14"/>
                  <a:gd name="T20" fmla="*/ 891 w 16"/>
                  <a:gd name="T21" fmla="*/ 1053 h 14"/>
                  <a:gd name="T22" fmla="*/ 891 w 16"/>
                  <a:gd name="T23" fmla="*/ 1134 h 14"/>
                  <a:gd name="T24" fmla="*/ 1296 w 16"/>
                  <a:gd name="T25" fmla="*/ 1134 h 14"/>
                  <a:gd name="T26" fmla="*/ 1215 w 16"/>
                  <a:gd name="T27" fmla="*/ 0 h 14"/>
                  <a:gd name="T28" fmla="*/ 1134 w 16"/>
                  <a:gd name="T29" fmla="*/ 0 h 14"/>
                  <a:gd name="T30" fmla="*/ 1134 w 16"/>
                  <a:gd name="T31" fmla="*/ 0 h 14"/>
                  <a:gd name="T32" fmla="*/ 891 w 16"/>
                  <a:gd name="T33" fmla="*/ 162 h 14"/>
                  <a:gd name="T34" fmla="*/ 324 w 16"/>
                  <a:gd name="T35" fmla="*/ 243 h 14"/>
                  <a:gd name="T36" fmla="*/ 81 w 16"/>
                  <a:gd name="T37" fmla="*/ 162 h 14"/>
                  <a:gd name="T38" fmla="*/ 81 w 16"/>
                  <a:gd name="T39" fmla="*/ 81 h 14"/>
                  <a:gd name="T40" fmla="*/ 0 w 16"/>
                  <a:gd name="T41" fmla="*/ 81 h 14"/>
                  <a:gd name="T42" fmla="*/ 0 w 16"/>
                  <a:gd name="T43" fmla="*/ 729 h 14"/>
                  <a:gd name="T44" fmla="*/ 162 w 16"/>
                  <a:gd name="T45" fmla="*/ 729 h 1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16" h="14">
                    <a:moveTo>
                      <a:pt x="2" y="9"/>
                    </a:moveTo>
                    <a:cubicBezTo>
                      <a:pt x="2" y="9"/>
                      <a:pt x="2" y="9"/>
                      <a:pt x="2" y="8"/>
                    </a:cubicBezTo>
                    <a:cubicBezTo>
                      <a:pt x="2" y="7"/>
                      <a:pt x="2" y="6"/>
                      <a:pt x="4" y="6"/>
                    </a:cubicBezTo>
                    <a:cubicBezTo>
                      <a:pt x="5" y="6"/>
                      <a:pt x="7" y="6"/>
                      <a:pt x="7" y="6"/>
                    </a:cubicBezTo>
                    <a:cubicBezTo>
                      <a:pt x="7" y="10"/>
                      <a:pt x="7" y="10"/>
                      <a:pt x="7" y="10"/>
                    </a:cubicBezTo>
                    <a:cubicBezTo>
                      <a:pt x="8" y="11"/>
                      <a:pt x="9" y="10"/>
                      <a:pt x="9" y="10"/>
                    </a:cubicBezTo>
                    <a:cubicBezTo>
                      <a:pt x="9" y="6"/>
                      <a:pt x="9" y="6"/>
                      <a:pt x="9" y="6"/>
                    </a:cubicBezTo>
                    <a:cubicBezTo>
                      <a:pt x="9" y="6"/>
                      <a:pt x="13" y="5"/>
                      <a:pt x="14" y="5"/>
                    </a:cubicBezTo>
                    <a:cubicBezTo>
                      <a:pt x="14" y="5"/>
                      <a:pt x="14" y="5"/>
                      <a:pt x="14" y="6"/>
                    </a:cubicBezTo>
                    <a:cubicBezTo>
                      <a:pt x="15" y="7"/>
                      <a:pt x="15" y="8"/>
                      <a:pt x="15" y="10"/>
                    </a:cubicBezTo>
                    <a:cubicBezTo>
                      <a:pt x="15" y="12"/>
                      <a:pt x="12" y="12"/>
                      <a:pt x="11" y="13"/>
                    </a:cubicBezTo>
                    <a:cubicBezTo>
                      <a:pt x="11" y="14"/>
                      <a:pt x="11" y="14"/>
                      <a:pt x="11" y="14"/>
                    </a:cubicBezTo>
                    <a:cubicBezTo>
                      <a:pt x="13" y="14"/>
                      <a:pt x="15" y="14"/>
                      <a:pt x="16" y="14"/>
                    </a:cubicBezTo>
                    <a:cubicBezTo>
                      <a:pt x="16" y="8"/>
                      <a:pt x="16" y="5"/>
                      <a:pt x="15" y="0"/>
                    </a:cubicBezTo>
                    <a:cubicBezTo>
                      <a:pt x="14" y="0"/>
                      <a:pt x="14" y="0"/>
                      <a:pt x="14" y="0"/>
                    </a:cubicBezTo>
                    <a:cubicBezTo>
                      <a:pt x="14" y="0"/>
                      <a:pt x="14" y="0"/>
                      <a:pt x="14" y="0"/>
                    </a:cubicBezTo>
                    <a:cubicBezTo>
                      <a:pt x="14" y="2"/>
                      <a:pt x="13" y="2"/>
                      <a:pt x="11" y="2"/>
                    </a:cubicBezTo>
                    <a:cubicBezTo>
                      <a:pt x="10" y="3"/>
                      <a:pt x="7" y="3"/>
                      <a:pt x="4" y="3"/>
                    </a:cubicBezTo>
                    <a:cubicBezTo>
                      <a:pt x="2" y="3"/>
                      <a:pt x="1" y="3"/>
                      <a:pt x="1" y="2"/>
                    </a:cubicBezTo>
                    <a:cubicBezTo>
                      <a:pt x="1" y="1"/>
                      <a:pt x="1" y="1"/>
                      <a:pt x="1" y="1"/>
                    </a:cubicBezTo>
                    <a:cubicBezTo>
                      <a:pt x="0" y="1"/>
                      <a:pt x="0" y="1"/>
                      <a:pt x="0" y="1"/>
                    </a:cubicBezTo>
                    <a:cubicBezTo>
                      <a:pt x="0" y="4"/>
                      <a:pt x="0" y="6"/>
                      <a:pt x="0" y="9"/>
                    </a:cubicBezTo>
                    <a:cubicBezTo>
                      <a:pt x="1" y="9"/>
                      <a:pt x="1" y="9"/>
                      <a:pt x="2"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58" name="Freeform 215">
                <a:extLst>
                  <a:ext uri="{FF2B5EF4-FFF2-40B4-BE49-F238E27FC236}">
                    <a16:creationId xmlns:a16="http://schemas.microsoft.com/office/drawing/2014/main" id="{A2CBCB9D-DE9E-2039-2AFE-C4FE6E198002}"/>
                  </a:ext>
                </a:extLst>
              </p:cNvPr>
              <p:cNvSpPr>
                <a:spLocks/>
              </p:cNvSpPr>
              <p:nvPr/>
            </p:nvSpPr>
            <p:spPr bwMode="auto">
              <a:xfrm>
                <a:off x="18259" y="1482"/>
                <a:ext cx="60" cy="51"/>
              </a:xfrm>
              <a:custGeom>
                <a:avLst/>
                <a:gdLst>
                  <a:gd name="T0" fmla="*/ 1134 w 20"/>
                  <a:gd name="T1" fmla="*/ 81 h 17"/>
                  <a:gd name="T2" fmla="*/ 1134 w 20"/>
                  <a:gd name="T3" fmla="*/ 81 h 17"/>
                  <a:gd name="T4" fmla="*/ 1134 w 20"/>
                  <a:gd name="T5" fmla="*/ 405 h 17"/>
                  <a:gd name="T6" fmla="*/ 972 w 20"/>
                  <a:gd name="T7" fmla="*/ 567 h 17"/>
                  <a:gd name="T8" fmla="*/ 729 w 20"/>
                  <a:gd name="T9" fmla="*/ 324 h 17"/>
                  <a:gd name="T10" fmla="*/ 567 w 20"/>
                  <a:gd name="T11" fmla="*/ 405 h 17"/>
                  <a:gd name="T12" fmla="*/ 810 w 20"/>
                  <a:gd name="T13" fmla="*/ 648 h 17"/>
                  <a:gd name="T14" fmla="*/ 567 w 20"/>
                  <a:gd name="T15" fmla="*/ 891 h 17"/>
                  <a:gd name="T16" fmla="*/ 486 w 20"/>
                  <a:gd name="T17" fmla="*/ 891 h 17"/>
                  <a:gd name="T18" fmla="*/ 324 w 20"/>
                  <a:gd name="T19" fmla="*/ 729 h 17"/>
                  <a:gd name="T20" fmla="*/ 324 w 20"/>
                  <a:gd name="T21" fmla="*/ 324 h 17"/>
                  <a:gd name="T22" fmla="*/ 243 w 20"/>
                  <a:gd name="T23" fmla="*/ 243 h 17"/>
                  <a:gd name="T24" fmla="*/ 0 w 20"/>
                  <a:gd name="T25" fmla="*/ 567 h 17"/>
                  <a:gd name="T26" fmla="*/ 729 w 20"/>
                  <a:gd name="T27" fmla="*/ 1377 h 17"/>
                  <a:gd name="T28" fmla="*/ 810 w 20"/>
                  <a:gd name="T29" fmla="*/ 1296 h 17"/>
                  <a:gd name="T30" fmla="*/ 810 w 20"/>
                  <a:gd name="T31" fmla="*/ 1215 h 17"/>
                  <a:gd name="T32" fmla="*/ 891 w 20"/>
                  <a:gd name="T33" fmla="*/ 972 h 17"/>
                  <a:gd name="T34" fmla="*/ 1215 w 20"/>
                  <a:gd name="T35" fmla="*/ 567 h 17"/>
                  <a:gd name="T36" fmla="*/ 1539 w 20"/>
                  <a:gd name="T37" fmla="*/ 486 h 17"/>
                  <a:gd name="T38" fmla="*/ 1620 w 20"/>
                  <a:gd name="T39" fmla="*/ 567 h 17"/>
                  <a:gd name="T40" fmla="*/ 1620 w 20"/>
                  <a:gd name="T41" fmla="*/ 486 h 17"/>
                  <a:gd name="T42" fmla="*/ 1215 w 20"/>
                  <a:gd name="T43" fmla="*/ 0 h 17"/>
                  <a:gd name="T44" fmla="*/ 1134 w 20"/>
                  <a:gd name="T45" fmla="*/ 81 h 1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0" h="17">
                    <a:moveTo>
                      <a:pt x="14" y="1"/>
                    </a:moveTo>
                    <a:cubicBezTo>
                      <a:pt x="14" y="1"/>
                      <a:pt x="14" y="1"/>
                      <a:pt x="14" y="1"/>
                    </a:cubicBezTo>
                    <a:cubicBezTo>
                      <a:pt x="15" y="2"/>
                      <a:pt x="15" y="3"/>
                      <a:pt x="14" y="5"/>
                    </a:cubicBezTo>
                    <a:cubicBezTo>
                      <a:pt x="13" y="5"/>
                      <a:pt x="12" y="7"/>
                      <a:pt x="12" y="7"/>
                    </a:cubicBezTo>
                    <a:cubicBezTo>
                      <a:pt x="11" y="7"/>
                      <a:pt x="9" y="4"/>
                      <a:pt x="9" y="4"/>
                    </a:cubicBezTo>
                    <a:cubicBezTo>
                      <a:pt x="8" y="4"/>
                      <a:pt x="8" y="4"/>
                      <a:pt x="7" y="5"/>
                    </a:cubicBezTo>
                    <a:cubicBezTo>
                      <a:pt x="8" y="5"/>
                      <a:pt x="10" y="8"/>
                      <a:pt x="10" y="8"/>
                    </a:cubicBezTo>
                    <a:cubicBezTo>
                      <a:pt x="7" y="11"/>
                      <a:pt x="7" y="11"/>
                      <a:pt x="7" y="11"/>
                    </a:cubicBezTo>
                    <a:cubicBezTo>
                      <a:pt x="7" y="12"/>
                      <a:pt x="6" y="12"/>
                      <a:pt x="6" y="11"/>
                    </a:cubicBezTo>
                    <a:cubicBezTo>
                      <a:pt x="5" y="11"/>
                      <a:pt x="4" y="10"/>
                      <a:pt x="4" y="9"/>
                    </a:cubicBezTo>
                    <a:cubicBezTo>
                      <a:pt x="2" y="7"/>
                      <a:pt x="4" y="5"/>
                      <a:pt x="4" y="4"/>
                    </a:cubicBezTo>
                    <a:cubicBezTo>
                      <a:pt x="4" y="4"/>
                      <a:pt x="4" y="3"/>
                      <a:pt x="3" y="3"/>
                    </a:cubicBezTo>
                    <a:cubicBezTo>
                      <a:pt x="2" y="4"/>
                      <a:pt x="1" y="6"/>
                      <a:pt x="0" y="7"/>
                    </a:cubicBezTo>
                    <a:cubicBezTo>
                      <a:pt x="4" y="11"/>
                      <a:pt x="6" y="13"/>
                      <a:pt x="9" y="17"/>
                    </a:cubicBezTo>
                    <a:cubicBezTo>
                      <a:pt x="10" y="17"/>
                      <a:pt x="10" y="16"/>
                      <a:pt x="10" y="16"/>
                    </a:cubicBezTo>
                    <a:cubicBezTo>
                      <a:pt x="10" y="16"/>
                      <a:pt x="10" y="16"/>
                      <a:pt x="10" y="15"/>
                    </a:cubicBezTo>
                    <a:cubicBezTo>
                      <a:pt x="9" y="14"/>
                      <a:pt x="9" y="13"/>
                      <a:pt x="11" y="12"/>
                    </a:cubicBezTo>
                    <a:cubicBezTo>
                      <a:pt x="12" y="11"/>
                      <a:pt x="14" y="9"/>
                      <a:pt x="15" y="7"/>
                    </a:cubicBezTo>
                    <a:cubicBezTo>
                      <a:pt x="18" y="5"/>
                      <a:pt x="18" y="5"/>
                      <a:pt x="19" y="6"/>
                    </a:cubicBezTo>
                    <a:cubicBezTo>
                      <a:pt x="19" y="6"/>
                      <a:pt x="19" y="6"/>
                      <a:pt x="20" y="7"/>
                    </a:cubicBezTo>
                    <a:cubicBezTo>
                      <a:pt x="20" y="6"/>
                      <a:pt x="20" y="6"/>
                      <a:pt x="20" y="6"/>
                    </a:cubicBezTo>
                    <a:cubicBezTo>
                      <a:pt x="19" y="4"/>
                      <a:pt x="17" y="2"/>
                      <a:pt x="15" y="0"/>
                    </a:cubicBezTo>
                    <a:cubicBezTo>
                      <a:pt x="14" y="0"/>
                      <a:pt x="14" y="1"/>
                      <a:pt x="1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59" name="Freeform 216">
                <a:extLst>
                  <a:ext uri="{FF2B5EF4-FFF2-40B4-BE49-F238E27FC236}">
                    <a16:creationId xmlns:a16="http://schemas.microsoft.com/office/drawing/2014/main" id="{B429314F-9DD1-3736-C18A-BE2DB24D81FB}"/>
                  </a:ext>
                </a:extLst>
              </p:cNvPr>
              <p:cNvSpPr>
                <a:spLocks/>
              </p:cNvSpPr>
              <p:nvPr/>
            </p:nvSpPr>
            <p:spPr bwMode="auto">
              <a:xfrm>
                <a:off x="18947" y="1240"/>
                <a:ext cx="51" cy="57"/>
              </a:xfrm>
              <a:custGeom>
                <a:avLst/>
                <a:gdLst>
                  <a:gd name="T0" fmla="*/ 324 w 17"/>
                  <a:gd name="T1" fmla="*/ 729 h 19"/>
                  <a:gd name="T2" fmla="*/ 1134 w 17"/>
                  <a:gd name="T3" fmla="*/ 486 h 19"/>
                  <a:gd name="T4" fmla="*/ 1296 w 17"/>
                  <a:gd name="T5" fmla="*/ 567 h 19"/>
                  <a:gd name="T6" fmla="*/ 1296 w 17"/>
                  <a:gd name="T7" fmla="*/ 648 h 19"/>
                  <a:gd name="T8" fmla="*/ 1377 w 17"/>
                  <a:gd name="T9" fmla="*/ 648 h 19"/>
                  <a:gd name="T10" fmla="*/ 1377 w 17"/>
                  <a:gd name="T11" fmla="*/ 0 h 19"/>
                  <a:gd name="T12" fmla="*/ 1296 w 17"/>
                  <a:gd name="T13" fmla="*/ 0 h 19"/>
                  <a:gd name="T14" fmla="*/ 1296 w 17"/>
                  <a:gd name="T15" fmla="*/ 81 h 19"/>
                  <a:gd name="T16" fmla="*/ 1053 w 17"/>
                  <a:gd name="T17" fmla="*/ 243 h 19"/>
                  <a:gd name="T18" fmla="*/ 81 w 17"/>
                  <a:gd name="T19" fmla="*/ 486 h 19"/>
                  <a:gd name="T20" fmla="*/ 0 w 17"/>
                  <a:gd name="T21" fmla="*/ 486 h 19"/>
                  <a:gd name="T22" fmla="*/ 81 w 17"/>
                  <a:gd name="T23" fmla="*/ 729 h 19"/>
                  <a:gd name="T24" fmla="*/ 972 w 17"/>
                  <a:gd name="T25" fmla="*/ 1215 h 19"/>
                  <a:gd name="T26" fmla="*/ 1134 w 17"/>
                  <a:gd name="T27" fmla="*/ 1458 h 19"/>
                  <a:gd name="T28" fmla="*/ 1134 w 17"/>
                  <a:gd name="T29" fmla="*/ 1458 h 19"/>
                  <a:gd name="T30" fmla="*/ 1296 w 17"/>
                  <a:gd name="T31" fmla="*/ 1539 h 19"/>
                  <a:gd name="T32" fmla="*/ 1296 w 17"/>
                  <a:gd name="T33" fmla="*/ 972 h 19"/>
                  <a:gd name="T34" fmla="*/ 1215 w 17"/>
                  <a:gd name="T35" fmla="*/ 972 h 19"/>
                  <a:gd name="T36" fmla="*/ 1215 w 17"/>
                  <a:gd name="T37" fmla="*/ 1053 h 19"/>
                  <a:gd name="T38" fmla="*/ 1053 w 17"/>
                  <a:gd name="T39" fmla="*/ 1053 h 19"/>
                  <a:gd name="T40" fmla="*/ 324 w 17"/>
                  <a:gd name="T41" fmla="*/ 729 h 1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7" h="19">
                    <a:moveTo>
                      <a:pt x="4" y="9"/>
                    </a:moveTo>
                    <a:cubicBezTo>
                      <a:pt x="9" y="7"/>
                      <a:pt x="9" y="7"/>
                      <a:pt x="14" y="6"/>
                    </a:cubicBezTo>
                    <a:cubicBezTo>
                      <a:pt x="15" y="6"/>
                      <a:pt x="16" y="6"/>
                      <a:pt x="16" y="7"/>
                    </a:cubicBezTo>
                    <a:cubicBezTo>
                      <a:pt x="16" y="8"/>
                      <a:pt x="16" y="8"/>
                      <a:pt x="16" y="8"/>
                    </a:cubicBezTo>
                    <a:cubicBezTo>
                      <a:pt x="17" y="8"/>
                      <a:pt x="17" y="8"/>
                      <a:pt x="17" y="8"/>
                    </a:cubicBezTo>
                    <a:cubicBezTo>
                      <a:pt x="17" y="5"/>
                      <a:pt x="17" y="3"/>
                      <a:pt x="17" y="0"/>
                    </a:cubicBezTo>
                    <a:cubicBezTo>
                      <a:pt x="16" y="0"/>
                      <a:pt x="16" y="0"/>
                      <a:pt x="16" y="0"/>
                    </a:cubicBezTo>
                    <a:cubicBezTo>
                      <a:pt x="16" y="1"/>
                      <a:pt x="16" y="1"/>
                      <a:pt x="16" y="1"/>
                    </a:cubicBezTo>
                    <a:cubicBezTo>
                      <a:pt x="16" y="2"/>
                      <a:pt x="15" y="3"/>
                      <a:pt x="13" y="3"/>
                    </a:cubicBezTo>
                    <a:cubicBezTo>
                      <a:pt x="12" y="3"/>
                      <a:pt x="1" y="6"/>
                      <a:pt x="1" y="6"/>
                    </a:cubicBezTo>
                    <a:cubicBezTo>
                      <a:pt x="0" y="6"/>
                      <a:pt x="0" y="6"/>
                      <a:pt x="0" y="6"/>
                    </a:cubicBezTo>
                    <a:cubicBezTo>
                      <a:pt x="0" y="7"/>
                      <a:pt x="1" y="8"/>
                      <a:pt x="1" y="9"/>
                    </a:cubicBezTo>
                    <a:cubicBezTo>
                      <a:pt x="5" y="11"/>
                      <a:pt x="10" y="14"/>
                      <a:pt x="12" y="15"/>
                    </a:cubicBezTo>
                    <a:cubicBezTo>
                      <a:pt x="14" y="16"/>
                      <a:pt x="14" y="17"/>
                      <a:pt x="14" y="18"/>
                    </a:cubicBezTo>
                    <a:cubicBezTo>
                      <a:pt x="14" y="18"/>
                      <a:pt x="14" y="18"/>
                      <a:pt x="14" y="18"/>
                    </a:cubicBezTo>
                    <a:cubicBezTo>
                      <a:pt x="15" y="19"/>
                      <a:pt x="15" y="19"/>
                      <a:pt x="16" y="19"/>
                    </a:cubicBezTo>
                    <a:cubicBezTo>
                      <a:pt x="16" y="17"/>
                      <a:pt x="16" y="14"/>
                      <a:pt x="16" y="12"/>
                    </a:cubicBezTo>
                    <a:cubicBezTo>
                      <a:pt x="15" y="12"/>
                      <a:pt x="15" y="12"/>
                      <a:pt x="15" y="12"/>
                    </a:cubicBezTo>
                    <a:cubicBezTo>
                      <a:pt x="15" y="13"/>
                      <a:pt x="15" y="13"/>
                      <a:pt x="15" y="13"/>
                    </a:cubicBezTo>
                    <a:cubicBezTo>
                      <a:pt x="15" y="14"/>
                      <a:pt x="15" y="14"/>
                      <a:pt x="13" y="13"/>
                    </a:cubicBezTo>
                    <a:cubicBezTo>
                      <a:pt x="10" y="12"/>
                      <a:pt x="7" y="10"/>
                      <a:pt x="4"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60" name="Freeform 217">
                <a:extLst>
                  <a:ext uri="{FF2B5EF4-FFF2-40B4-BE49-F238E27FC236}">
                    <a16:creationId xmlns:a16="http://schemas.microsoft.com/office/drawing/2014/main" id="{09DDB1E0-274A-8E30-41EE-0BF656B055E1}"/>
                  </a:ext>
                </a:extLst>
              </p:cNvPr>
              <p:cNvSpPr>
                <a:spLocks/>
              </p:cNvSpPr>
              <p:nvPr/>
            </p:nvSpPr>
            <p:spPr bwMode="auto">
              <a:xfrm>
                <a:off x="18864" y="961"/>
                <a:ext cx="53" cy="48"/>
              </a:xfrm>
              <a:custGeom>
                <a:avLst/>
                <a:gdLst>
                  <a:gd name="T0" fmla="*/ 0 w 18"/>
                  <a:gd name="T1" fmla="*/ 810 h 16"/>
                  <a:gd name="T2" fmla="*/ 80 w 18"/>
                  <a:gd name="T3" fmla="*/ 729 h 16"/>
                  <a:gd name="T4" fmla="*/ 156 w 18"/>
                  <a:gd name="T5" fmla="*/ 729 h 16"/>
                  <a:gd name="T6" fmla="*/ 459 w 18"/>
                  <a:gd name="T7" fmla="*/ 729 h 16"/>
                  <a:gd name="T8" fmla="*/ 816 w 18"/>
                  <a:gd name="T9" fmla="*/ 405 h 16"/>
                  <a:gd name="T10" fmla="*/ 892 w 18"/>
                  <a:gd name="T11" fmla="*/ 81 h 16"/>
                  <a:gd name="T12" fmla="*/ 892 w 18"/>
                  <a:gd name="T13" fmla="*/ 81 h 16"/>
                  <a:gd name="T14" fmla="*/ 972 w 18"/>
                  <a:gd name="T15" fmla="*/ 0 h 16"/>
                  <a:gd name="T16" fmla="*/ 1352 w 18"/>
                  <a:gd name="T17" fmla="*/ 486 h 16"/>
                  <a:gd name="T18" fmla="*/ 1275 w 18"/>
                  <a:gd name="T19" fmla="*/ 567 h 16"/>
                  <a:gd name="T20" fmla="*/ 1195 w 18"/>
                  <a:gd name="T21" fmla="*/ 486 h 16"/>
                  <a:gd name="T22" fmla="*/ 972 w 18"/>
                  <a:gd name="T23" fmla="*/ 567 h 16"/>
                  <a:gd name="T24" fmla="*/ 539 w 18"/>
                  <a:gd name="T25" fmla="*/ 891 h 16"/>
                  <a:gd name="T26" fmla="*/ 459 w 18"/>
                  <a:gd name="T27" fmla="*/ 1134 h 16"/>
                  <a:gd name="T28" fmla="*/ 539 w 18"/>
                  <a:gd name="T29" fmla="*/ 1215 h 16"/>
                  <a:gd name="T30" fmla="*/ 383 w 18"/>
                  <a:gd name="T31" fmla="*/ 1296 h 16"/>
                  <a:gd name="T32" fmla="*/ 0 w 18"/>
                  <a:gd name="T33" fmla="*/ 810 h 1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8" h="16">
                    <a:moveTo>
                      <a:pt x="0" y="10"/>
                    </a:moveTo>
                    <a:cubicBezTo>
                      <a:pt x="0" y="9"/>
                      <a:pt x="1" y="9"/>
                      <a:pt x="1" y="9"/>
                    </a:cubicBezTo>
                    <a:cubicBezTo>
                      <a:pt x="2" y="9"/>
                      <a:pt x="2" y="9"/>
                      <a:pt x="2" y="9"/>
                    </a:cubicBezTo>
                    <a:cubicBezTo>
                      <a:pt x="3" y="10"/>
                      <a:pt x="4" y="11"/>
                      <a:pt x="6" y="9"/>
                    </a:cubicBezTo>
                    <a:cubicBezTo>
                      <a:pt x="7" y="8"/>
                      <a:pt x="10" y="5"/>
                      <a:pt x="11" y="5"/>
                    </a:cubicBezTo>
                    <a:cubicBezTo>
                      <a:pt x="12" y="4"/>
                      <a:pt x="13" y="3"/>
                      <a:pt x="12" y="1"/>
                    </a:cubicBezTo>
                    <a:cubicBezTo>
                      <a:pt x="12" y="1"/>
                      <a:pt x="12" y="1"/>
                      <a:pt x="12" y="1"/>
                    </a:cubicBezTo>
                    <a:cubicBezTo>
                      <a:pt x="12" y="0"/>
                      <a:pt x="13" y="0"/>
                      <a:pt x="13" y="0"/>
                    </a:cubicBezTo>
                    <a:cubicBezTo>
                      <a:pt x="15" y="2"/>
                      <a:pt x="17" y="5"/>
                      <a:pt x="18" y="6"/>
                    </a:cubicBezTo>
                    <a:cubicBezTo>
                      <a:pt x="18" y="7"/>
                      <a:pt x="17" y="7"/>
                      <a:pt x="17" y="7"/>
                    </a:cubicBezTo>
                    <a:cubicBezTo>
                      <a:pt x="17" y="7"/>
                      <a:pt x="16" y="7"/>
                      <a:pt x="16" y="6"/>
                    </a:cubicBezTo>
                    <a:cubicBezTo>
                      <a:pt x="15" y="5"/>
                      <a:pt x="14" y="6"/>
                      <a:pt x="13" y="7"/>
                    </a:cubicBezTo>
                    <a:cubicBezTo>
                      <a:pt x="11" y="9"/>
                      <a:pt x="9" y="10"/>
                      <a:pt x="7" y="11"/>
                    </a:cubicBezTo>
                    <a:cubicBezTo>
                      <a:pt x="6" y="13"/>
                      <a:pt x="5" y="13"/>
                      <a:pt x="6" y="14"/>
                    </a:cubicBezTo>
                    <a:cubicBezTo>
                      <a:pt x="6" y="15"/>
                      <a:pt x="6" y="15"/>
                      <a:pt x="7" y="15"/>
                    </a:cubicBezTo>
                    <a:cubicBezTo>
                      <a:pt x="6" y="16"/>
                      <a:pt x="6" y="16"/>
                      <a:pt x="5" y="16"/>
                    </a:cubicBezTo>
                    <a:cubicBezTo>
                      <a:pt x="4" y="14"/>
                      <a:pt x="2" y="11"/>
                      <a:pt x="0"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61" name="Freeform 218">
                <a:extLst>
                  <a:ext uri="{FF2B5EF4-FFF2-40B4-BE49-F238E27FC236}">
                    <a16:creationId xmlns:a16="http://schemas.microsoft.com/office/drawing/2014/main" id="{0399D489-85D2-66F6-3F85-122573F5EE47}"/>
                  </a:ext>
                </a:extLst>
              </p:cNvPr>
              <p:cNvSpPr>
                <a:spLocks/>
              </p:cNvSpPr>
              <p:nvPr/>
            </p:nvSpPr>
            <p:spPr bwMode="auto">
              <a:xfrm>
                <a:off x="18181" y="1069"/>
                <a:ext cx="54" cy="39"/>
              </a:xfrm>
              <a:custGeom>
                <a:avLst/>
                <a:gdLst>
                  <a:gd name="T0" fmla="*/ 1215 w 18"/>
                  <a:gd name="T1" fmla="*/ 1053 h 13"/>
                  <a:gd name="T2" fmla="*/ 1134 w 18"/>
                  <a:gd name="T3" fmla="*/ 1053 h 13"/>
                  <a:gd name="T4" fmla="*/ 1134 w 18"/>
                  <a:gd name="T5" fmla="*/ 972 h 13"/>
                  <a:gd name="T6" fmla="*/ 891 w 18"/>
                  <a:gd name="T7" fmla="*/ 729 h 13"/>
                  <a:gd name="T8" fmla="*/ 405 w 18"/>
                  <a:gd name="T9" fmla="*/ 567 h 13"/>
                  <a:gd name="T10" fmla="*/ 162 w 18"/>
                  <a:gd name="T11" fmla="*/ 567 h 13"/>
                  <a:gd name="T12" fmla="*/ 81 w 18"/>
                  <a:gd name="T13" fmla="*/ 648 h 13"/>
                  <a:gd name="T14" fmla="*/ 0 w 18"/>
                  <a:gd name="T15" fmla="*/ 567 h 13"/>
                  <a:gd name="T16" fmla="*/ 243 w 18"/>
                  <a:gd name="T17" fmla="*/ 0 h 13"/>
                  <a:gd name="T18" fmla="*/ 324 w 18"/>
                  <a:gd name="T19" fmla="*/ 0 h 13"/>
                  <a:gd name="T20" fmla="*/ 324 w 18"/>
                  <a:gd name="T21" fmla="*/ 81 h 13"/>
                  <a:gd name="T22" fmla="*/ 486 w 18"/>
                  <a:gd name="T23" fmla="*/ 324 h 13"/>
                  <a:gd name="T24" fmla="*/ 972 w 18"/>
                  <a:gd name="T25" fmla="*/ 486 h 13"/>
                  <a:gd name="T26" fmla="*/ 1296 w 18"/>
                  <a:gd name="T27" fmla="*/ 486 h 13"/>
                  <a:gd name="T28" fmla="*/ 1377 w 18"/>
                  <a:gd name="T29" fmla="*/ 405 h 13"/>
                  <a:gd name="T30" fmla="*/ 1458 w 18"/>
                  <a:gd name="T31" fmla="*/ 405 h 13"/>
                  <a:gd name="T32" fmla="*/ 1215 w 18"/>
                  <a:gd name="T33" fmla="*/ 1053 h 1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8" h="13">
                    <a:moveTo>
                      <a:pt x="15" y="13"/>
                    </a:moveTo>
                    <a:cubicBezTo>
                      <a:pt x="14" y="13"/>
                      <a:pt x="14" y="13"/>
                      <a:pt x="14" y="13"/>
                    </a:cubicBezTo>
                    <a:cubicBezTo>
                      <a:pt x="14" y="12"/>
                      <a:pt x="14" y="12"/>
                      <a:pt x="14" y="12"/>
                    </a:cubicBezTo>
                    <a:cubicBezTo>
                      <a:pt x="14" y="10"/>
                      <a:pt x="14" y="10"/>
                      <a:pt x="11" y="9"/>
                    </a:cubicBezTo>
                    <a:cubicBezTo>
                      <a:pt x="10" y="8"/>
                      <a:pt x="6" y="7"/>
                      <a:pt x="5" y="7"/>
                    </a:cubicBezTo>
                    <a:cubicBezTo>
                      <a:pt x="4" y="6"/>
                      <a:pt x="2" y="5"/>
                      <a:pt x="2" y="7"/>
                    </a:cubicBezTo>
                    <a:cubicBezTo>
                      <a:pt x="1" y="8"/>
                      <a:pt x="1" y="8"/>
                      <a:pt x="1" y="8"/>
                    </a:cubicBezTo>
                    <a:cubicBezTo>
                      <a:pt x="1" y="8"/>
                      <a:pt x="0" y="8"/>
                      <a:pt x="0" y="7"/>
                    </a:cubicBezTo>
                    <a:cubicBezTo>
                      <a:pt x="1" y="4"/>
                      <a:pt x="2" y="2"/>
                      <a:pt x="3" y="0"/>
                    </a:cubicBezTo>
                    <a:cubicBezTo>
                      <a:pt x="4" y="0"/>
                      <a:pt x="4" y="0"/>
                      <a:pt x="4" y="0"/>
                    </a:cubicBezTo>
                    <a:cubicBezTo>
                      <a:pt x="4" y="1"/>
                      <a:pt x="4" y="1"/>
                      <a:pt x="4" y="1"/>
                    </a:cubicBezTo>
                    <a:cubicBezTo>
                      <a:pt x="3" y="3"/>
                      <a:pt x="5" y="3"/>
                      <a:pt x="6" y="4"/>
                    </a:cubicBezTo>
                    <a:cubicBezTo>
                      <a:pt x="9" y="5"/>
                      <a:pt x="11" y="6"/>
                      <a:pt x="12" y="6"/>
                    </a:cubicBezTo>
                    <a:cubicBezTo>
                      <a:pt x="15" y="7"/>
                      <a:pt x="15" y="7"/>
                      <a:pt x="16" y="6"/>
                    </a:cubicBezTo>
                    <a:cubicBezTo>
                      <a:pt x="16" y="6"/>
                      <a:pt x="16" y="5"/>
                      <a:pt x="17" y="5"/>
                    </a:cubicBezTo>
                    <a:cubicBezTo>
                      <a:pt x="18" y="5"/>
                      <a:pt x="18" y="5"/>
                      <a:pt x="18" y="5"/>
                    </a:cubicBezTo>
                    <a:cubicBezTo>
                      <a:pt x="17" y="7"/>
                      <a:pt x="15" y="11"/>
                      <a:pt x="15"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62" name="Freeform 219">
                <a:extLst>
                  <a:ext uri="{FF2B5EF4-FFF2-40B4-BE49-F238E27FC236}">
                    <a16:creationId xmlns:a16="http://schemas.microsoft.com/office/drawing/2014/main" id="{E07FA672-ADA6-673F-52B0-7C2825C771F4}"/>
                  </a:ext>
                </a:extLst>
              </p:cNvPr>
              <p:cNvSpPr>
                <a:spLocks/>
              </p:cNvSpPr>
              <p:nvPr/>
            </p:nvSpPr>
            <p:spPr bwMode="auto">
              <a:xfrm>
                <a:off x="18897" y="1012"/>
                <a:ext cx="53" cy="42"/>
              </a:xfrm>
              <a:custGeom>
                <a:avLst/>
                <a:gdLst>
                  <a:gd name="T0" fmla="*/ 0 w 18"/>
                  <a:gd name="T1" fmla="*/ 648 h 14"/>
                  <a:gd name="T2" fmla="*/ 80 w 18"/>
                  <a:gd name="T3" fmla="*/ 567 h 14"/>
                  <a:gd name="T4" fmla="*/ 156 w 18"/>
                  <a:gd name="T5" fmla="*/ 648 h 14"/>
                  <a:gd name="T6" fmla="*/ 236 w 18"/>
                  <a:gd name="T7" fmla="*/ 648 h 14"/>
                  <a:gd name="T8" fmla="*/ 383 w 18"/>
                  <a:gd name="T9" fmla="*/ 567 h 14"/>
                  <a:gd name="T10" fmla="*/ 80 w 18"/>
                  <a:gd name="T11" fmla="*/ 81 h 14"/>
                  <a:gd name="T12" fmla="*/ 156 w 18"/>
                  <a:gd name="T13" fmla="*/ 0 h 14"/>
                  <a:gd name="T14" fmla="*/ 1352 w 18"/>
                  <a:gd name="T15" fmla="*/ 162 h 14"/>
                  <a:gd name="T16" fmla="*/ 1352 w 18"/>
                  <a:gd name="T17" fmla="*/ 324 h 14"/>
                  <a:gd name="T18" fmla="*/ 303 w 18"/>
                  <a:gd name="T19" fmla="*/ 162 h 14"/>
                  <a:gd name="T20" fmla="*/ 539 w 18"/>
                  <a:gd name="T21" fmla="*/ 486 h 14"/>
                  <a:gd name="T22" fmla="*/ 736 w 18"/>
                  <a:gd name="T23" fmla="*/ 405 h 14"/>
                  <a:gd name="T24" fmla="*/ 816 w 18"/>
                  <a:gd name="T25" fmla="*/ 405 h 14"/>
                  <a:gd name="T26" fmla="*/ 892 w 18"/>
                  <a:gd name="T27" fmla="*/ 567 h 14"/>
                  <a:gd name="T28" fmla="*/ 892 w 18"/>
                  <a:gd name="T29" fmla="*/ 567 h 14"/>
                  <a:gd name="T30" fmla="*/ 615 w 18"/>
                  <a:gd name="T31" fmla="*/ 729 h 14"/>
                  <a:gd name="T32" fmla="*/ 695 w 18"/>
                  <a:gd name="T33" fmla="*/ 891 h 14"/>
                  <a:gd name="T34" fmla="*/ 615 w 18"/>
                  <a:gd name="T35" fmla="*/ 972 h 14"/>
                  <a:gd name="T36" fmla="*/ 539 w 18"/>
                  <a:gd name="T37" fmla="*/ 810 h 14"/>
                  <a:gd name="T38" fmla="*/ 383 w 18"/>
                  <a:gd name="T39" fmla="*/ 891 h 14"/>
                  <a:gd name="T40" fmla="*/ 383 w 18"/>
                  <a:gd name="T41" fmla="*/ 1053 h 14"/>
                  <a:gd name="T42" fmla="*/ 383 w 18"/>
                  <a:gd name="T43" fmla="*/ 1134 h 14"/>
                  <a:gd name="T44" fmla="*/ 303 w 18"/>
                  <a:gd name="T45" fmla="*/ 1134 h 14"/>
                  <a:gd name="T46" fmla="*/ 0 w 18"/>
                  <a:gd name="T47" fmla="*/ 648 h 1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 h="14">
                    <a:moveTo>
                      <a:pt x="0" y="8"/>
                    </a:moveTo>
                    <a:cubicBezTo>
                      <a:pt x="0" y="7"/>
                      <a:pt x="1" y="7"/>
                      <a:pt x="1" y="7"/>
                    </a:cubicBezTo>
                    <a:cubicBezTo>
                      <a:pt x="1" y="7"/>
                      <a:pt x="2" y="7"/>
                      <a:pt x="2" y="8"/>
                    </a:cubicBezTo>
                    <a:cubicBezTo>
                      <a:pt x="2" y="8"/>
                      <a:pt x="2" y="9"/>
                      <a:pt x="3" y="8"/>
                    </a:cubicBezTo>
                    <a:cubicBezTo>
                      <a:pt x="4" y="8"/>
                      <a:pt x="5" y="7"/>
                      <a:pt x="5" y="7"/>
                    </a:cubicBezTo>
                    <a:cubicBezTo>
                      <a:pt x="5" y="6"/>
                      <a:pt x="3" y="3"/>
                      <a:pt x="1" y="1"/>
                    </a:cubicBezTo>
                    <a:cubicBezTo>
                      <a:pt x="2" y="0"/>
                      <a:pt x="2" y="0"/>
                      <a:pt x="2" y="0"/>
                    </a:cubicBezTo>
                    <a:cubicBezTo>
                      <a:pt x="2" y="0"/>
                      <a:pt x="17" y="2"/>
                      <a:pt x="18" y="2"/>
                    </a:cubicBezTo>
                    <a:cubicBezTo>
                      <a:pt x="18" y="2"/>
                      <a:pt x="18" y="3"/>
                      <a:pt x="18" y="4"/>
                    </a:cubicBezTo>
                    <a:cubicBezTo>
                      <a:pt x="17" y="4"/>
                      <a:pt x="5" y="2"/>
                      <a:pt x="4" y="2"/>
                    </a:cubicBezTo>
                    <a:cubicBezTo>
                      <a:pt x="5" y="3"/>
                      <a:pt x="6" y="6"/>
                      <a:pt x="7" y="6"/>
                    </a:cubicBezTo>
                    <a:cubicBezTo>
                      <a:pt x="7" y="6"/>
                      <a:pt x="9" y="5"/>
                      <a:pt x="10" y="5"/>
                    </a:cubicBezTo>
                    <a:cubicBezTo>
                      <a:pt x="10" y="4"/>
                      <a:pt x="10" y="4"/>
                      <a:pt x="11" y="5"/>
                    </a:cubicBezTo>
                    <a:cubicBezTo>
                      <a:pt x="11" y="5"/>
                      <a:pt x="12" y="6"/>
                      <a:pt x="12" y="7"/>
                    </a:cubicBezTo>
                    <a:cubicBezTo>
                      <a:pt x="12" y="7"/>
                      <a:pt x="12" y="7"/>
                      <a:pt x="12" y="7"/>
                    </a:cubicBezTo>
                    <a:cubicBezTo>
                      <a:pt x="11" y="7"/>
                      <a:pt x="9" y="9"/>
                      <a:pt x="8" y="9"/>
                    </a:cubicBezTo>
                    <a:cubicBezTo>
                      <a:pt x="9" y="10"/>
                      <a:pt x="9" y="11"/>
                      <a:pt x="9" y="11"/>
                    </a:cubicBezTo>
                    <a:cubicBezTo>
                      <a:pt x="9" y="12"/>
                      <a:pt x="8" y="12"/>
                      <a:pt x="8" y="12"/>
                    </a:cubicBezTo>
                    <a:cubicBezTo>
                      <a:pt x="7" y="10"/>
                      <a:pt x="7" y="10"/>
                      <a:pt x="7" y="10"/>
                    </a:cubicBezTo>
                    <a:cubicBezTo>
                      <a:pt x="6" y="10"/>
                      <a:pt x="5" y="11"/>
                      <a:pt x="5" y="11"/>
                    </a:cubicBezTo>
                    <a:cubicBezTo>
                      <a:pt x="4" y="11"/>
                      <a:pt x="5" y="12"/>
                      <a:pt x="5" y="13"/>
                    </a:cubicBezTo>
                    <a:cubicBezTo>
                      <a:pt x="5" y="13"/>
                      <a:pt x="5" y="13"/>
                      <a:pt x="5" y="14"/>
                    </a:cubicBezTo>
                    <a:cubicBezTo>
                      <a:pt x="4" y="14"/>
                      <a:pt x="4" y="14"/>
                      <a:pt x="4" y="14"/>
                    </a:cubicBezTo>
                    <a:cubicBezTo>
                      <a:pt x="3" y="12"/>
                      <a:pt x="2" y="10"/>
                      <a:pt x="0"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63" name="Freeform 220">
                <a:extLst>
                  <a:ext uri="{FF2B5EF4-FFF2-40B4-BE49-F238E27FC236}">
                    <a16:creationId xmlns:a16="http://schemas.microsoft.com/office/drawing/2014/main" id="{71609A4F-9157-3714-03A9-288927F70229}"/>
                  </a:ext>
                </a:extLst>
              </p:cNvPr>
              <p:cNvSpPr>
                <a:spLocks/>
              </p:cNvSpPr>
              <p:nvPr/>
            </p:nvSpPr>
            <p:spPr bwMode="auto">
              <a:xfrm>
                <a:off x="18912" y="1048"/>
                <a:ext cx="62" cy="33"/>
              </a:xfrm>
              <a:custGeom>
                <a:avLst/>
                <a:gdLst>
                  <a:gd name="T0" fmla="*/ 80 w 21"/>
                  <a:gd name="T1" fmla="*/ 810 h 11"/>
                  <a:gd name="T2" fmla="*/ 80 w 21"/>
                  <a:gd name="T3" fmla="*/ 648 h 11"/>
                  <a:gd name="T4" fmla="*/ 1290 w 21"/>
                  <a:gd name="T5" fmla="*/ 729 h 11"/>
                  <a:gd name="T6" fmla="*/ 1134 w 21"/>
                  <a:gd name="T7" fmla="*/ 243 h 11"/>
                  <a:gd name="T8" fmla="*/ 977 w 21"/>
                  <a:gd name="T9" fmla="*/ 162 h 11"/>
                  <a:gd name="T10" fmla="*/ 898 w 21"/>
                  <a:gd name="T11" fmla="*/ 162 h 11"/>
                  <a:gd name="T12" fmla="*/ 898 w 21"/>
                  <a:gd name="T13" fmla="*/ 81 h 11"/>
                  <a:gd name="T14" fmla="*/ 1210 w 21"/>
                  <a:gd name="T15" fmla="*/ 0 h 11"/>
                  <a:gd name="T16" fmla="*/ 1290 w 21"/>
                  <a:gd name="T17" fmla="*/ 162 h 11"/>
                  <a:gd name="T18" fmla="*/ 1518 w 21"/>
                  <a:gd name="T19" fmla="*/ 648 h 11"/>
                  <a:gd name="T20" fmla="*/ 1594 w 21"/>
                  <a:gd name="T21" fmla="*/ 810 h 11"/>
                  <a:gd name="T22" fmla="*/ 1518 w 21"/>
                  <a:gd name="T23" fmla="*/ 891 h 11"/>
                  <a:gd name="T24" fmla="*/ 1290 w 21"/>
                  <a:gd name="T25" fmla="*/ 891 h 11"/>
                  <a:gd name="T26" fmla="*/ 80 w 21"/>
                  <a:gd name="T27" fmla="*/ 810 h 1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1" h="11">
                    <a:moveTo>
                      <a:pt x="1" y="10"/>
                    </a:moveTo>
                    <a:cubicBezTo>
                      <a:pt x="0" y="10"/>
                      <a:pt x="0" y="9"/>
                      <a:pt x="1" y="8"/>
                    </a:cubicBezTo>
                    <a:cubicBezTo>
                      <a:pt x="2" y="8"/>
                      <a:pt x="15" y="9"/>
                      <a:pt x="17" y="9"/>
                    </a:cubicBezTo>
                    <a:cubicBezTo>
                      <a:pt x="16" y="7"/>
                      <a:pt x="15" y="5"/>
                      <a:pt x="15" y="3"/>
                    </a:cubicBezTo>
                    <a:cubicBezTo>
                      <a:pt x="14" y="2"/>
                      <a:pt x="13" y="2"/>
                      <a:pt x="13" y="2"/>
                    </a:cubicBezTo>
                    <a:cubicBezTo>
                      <a:pt x="12" y="2"/>
                      <a:pt x="12" y="2"/>
                      <a:pt x="12" y="2"/>
                    </a:cubicBezTo>
                    <a:cubicBezTo>
                      <a:pt x="11" y="2"/>
                      <a:pt x="11" y="1"/>
                      <a:pt x="12" y="1"/>
                    </a:cubicBezTo>
                    <a:cubicBezTo>
                      <a:pt x="12" y="1"/>
                      <a:pt x="15" y="0"/>
                      <a:pt x="16" y="0"/>
                    </a:cubicBezTo>
                    <a:cubicBezTo>
                      <a:pt x="16" y="1"/>
                      <a:pt x="17" y="1"/>
                      <a:pt x="17" y="2"/>
                    </a:cubicBezTo>
                    <a:cubicBezTo>
                      <a:pt x="17" y="2"/>
                      <a:pt x="19" y="7"/>
                      <a:pt x="20" y="8"/>
                    </a:cubicBezTo>
                    <a:cubicBezTo>
                      <a:pt x="20" y="9"/>
                      <a:pt x="20" y="10"/>
                      <a:pt x="21" y="10"/>
                    </a:cubicBezTo>
                    <a:cubicBezTo>
                      <a:pt x="20" y="11"/>
                      <a:pt x="20" y="11"/>
                      <a:pt x="20" y="11"/>
                    </a:cubicBezTo>
                    <a:cubicBezTo>
                      <a:pt x="19" y="11"/>
                      <a:pt x="18" y="11"/>
                      <a:pt x="17" y="11"/>
                    </a:cubicBezTo>
                    <a:cubicBezTo>
                      <a:pt x="17" y="11"/>
                      <a:pt x="2" y="10"/>
                      <a:pt x="1"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64" name="Freeform 221">
                <a:extLst>
                  <a:ext uri="{FF2B5EF4-FFF2-40B4-BE49-F238E27FC236}">
                    <a16:creationId xmlns:a16="http://schemas.microsoft.com/office/drawing/2014/main" id="{7C28C4E3-35A2-12AB-4289-2A85F2D730FE}"/>
                  </a:ext>
                </a:extLst>
              </p:cNvPr>
              <p:cNvSpPr>
                <a:spLocks/>
              </p:cNvSpPr>
              <p:nvPr/>
            </p:nvSpPr>
            <p:spPr bwMode="auto">
              <a:xfrm>
                <a:off x="18244" y="946"/>
                <a:ext cx="51" cy="54"/>
              </a:xfrm>
              <a:custGeom>
                <a:avLst/>
                <a:gdLst>
                  <a:gd name="T0" fmla="*/ 1377 w 17"/>
                  <a:gd name="T1" fmla="*/ 1377 h 18"/>
                  <a:gd name="T2" fmla="*/ 1215 w 17"/>
                  <a:gd name="T3" fmla="*/ 1458 h 18"/>
                  <a:gd name="T4" fmla="*/ 648 w 17"/>
                  <a:gd name="T5" fmla="*/ 324 h 18"/>
                  <a:gd name="T6" fmla="*/ 324 w 17"/>
                  <a:gd name="T7" fmla="*/ 648 h 18"/>
                  <a:gd name="T8" fmla="*/ 324 w 17"/>
                  <a:gd name="T9" fmla="*/ 891 h 18"/>
                  <a:gd name="T10" fmla="*/ 324 w 17"/>
                  <a:gd name="T11" fmla="*/ 891 h 18"/>
                  <a:gd name="T12" fmla="*/ 243 w 17"/>
                  <a:gd name="T13" fmla="*/ 972 h 18"/>
                  <a:gd name="T14" fmla="*/ 0 w 17"/>
                  <a:gd name="T15" fmla="*/ 648 h 18"/>
                  <a:gd name="T16" fmla="*/ 162 w 17"/>
                  <a:gd name="T17" fmla="*/ 567 h 18"/>
                  <a:gd name="T18" fmla="*/ 486 w 17"/>
                  <a:gd name="T19" fmla="*/ 162 h 18"/>
                  <a:gd name="T20" fmla="*/ 567 w 17"/>
                  <a:gd name="T21" fmla="*/ 0 h 18"/>
                  <a:gd name="T22" fmla="*/ 648 w 17"/>
                  <a:gd name="T23" fmla="*/ 0 h 18"/>
                  <a:gd name="T24" fmla="*/ 729 w 17"/>
                  <a:gd name="T25" fmla="*/ 162 h 18"/>
                  <a:gd name="T26" fmla="*/ 1377 w 17"/>
                  <a:gd name="T27" fmla="*/ 1377 h 1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7" h="18">
                    <a:moveTo>
                      <a:pt x="17" y="17"/>
                    </a:moveTo>
                    <a:cubicBezTo>
                      <a:pt x="16" y="18"/>
                      <a:pt x="16" y="18"/>
                      <a:pt x="15" y="18"/>
                    </a:cubicBezTo>
                    <a:cubicBezTo>
                      <a:pt x="14" y="17"/>
                      <a:pt x="8" y="5"/>
                      <a:pt x="8" y="4"/>
                    </a:cubicBezTo>
                    <a:cubicBezTo>
                      <a:pt x="7" y="5"/>
                      <a:pt x="5" y="7"/>
                      <a:pt x="4" y="8"/>
                    </a:cubicBezTo>
                    <a:cubicBezTo>
                      <a:pt x="4" y="9"/>
                      <a:pt x="4" y="10"/>
                      <a:pt x="4" y="11"/>
                    </a:cubicBezTo>
                    <a:cubicBezTo>
                      <a:pt x="4" y="11"/>
                      <a:pt x="4" y="11"/>
                      <a:pt x="4" y="11"/>
                    </a:cubicBezTo>
                    <a:cubicBezTo>
                      <a:pt x="4" y="12"/>
                      <a:pt x="4" y="12"/>
                      <a:pt x="3" y="12"/>
                    </a:cubicBezTo>
                    <a:cubicBezTo>
                      <a:pt x="3" y="12"/>
                      <a:pt x="1" y="9"/>
                      <a:pt x="0" y="8"/>
                    </a:cubicBezTo>
                    <a:cubicBezTo>
                      <a:pt x="1" y="8"/>
                      <a:pt x="1" y="7"/>
                      <a:pt x="2" y="7"/>
                    </a:cubicBezTo>
                    <a:cubicBezTo>
                      <a:pt x="2" y="7"/>
                      <a:pt x="5" y="2"/>
                      <a:pt x="6" y="2"/>
                    </a:cubicBezTo>
                    <a:cubicBezTo>
                      <a:pt x="6" y="1"/>
                      <a:pt x="7" y="0"/>
                      <a:pt x="7" y="0"/>
                    </a:cubicBezTo>
                    <a:cubicBezTo>
                      <a:pt x="8" y="0"/>
                      <a:pt x="8" y="0"/>
                      <a:pt x="8" y="0"/>
                    </a:cubicBezTo>
                    <a:cubicBezTo>
                      <a:pt x="9" y="1"/>
                      <a:pt x="9" y="2"/>
                      <a:pt x="9" y="2"/>
                    </a:cubicBezTo>
                    <a:cubicBezTo>
                      <a:pt x="10" y="3"/>
                      <a:pt x="16" y="16"/>
                      <a:pt x="17"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65" name="Freeform 222">
                <a:extLst>
                  <a:ext uri="{FF2B5EF4-FFF2-40B4-BE49-F238E27FC236}">
                    <a16:creationId xmlns:a16="http://schemas.microsoft.com/office/drawing/2014/main" id="{0850DAA4-EF54-AF8A-4D54-6ACDC392963D}"/>
                  </a:ext>
                </a:extLst>
              </p:cNvPr>
              <p:cNvSpPr>
                <a:spLocks/>
              </p:cNvSpPr>
              <p:nvPr/>
            </p:nvSpPr>
            <p:spPr bwMode="auto">
              <a:xfrm>
                <a:off x="18929" y="1102"/>
                <a:ext cx="60" cy="42"/>
              </a:xfrm>
              <a:custGeom>
                <a:avLst/>
                <a:gdLst>
                  <a:gd name="T0" fmla="*/ 0 w 20"/>
                  <a:gd name="T1" fmla="*/ 405 h 14"/>
                  <a:gd name="T2" fmla="*/ 81 w 20"/>
                  <a:gd name="T3" fmla="*/ 324 h 14"/>
                  <a:gd name="T4" fmla="*/ 486 w 20"/>
                  <a:gd name="T5" fmla="*/ 729 h 14"/>
                  <a:gd name="T6" fmla="*/ 1053 w 20"/>
                  <a:gd name="T7" fmla="*/ 810 h 14"/>
                  <a:gd name="T8" fmla="*/ 1377 w 20"/>
                  <a:gd name="T9" fmla="*/ 405 h 14"/>
                  <a:gd name="T10" fmla="*/ 1053 w 20"/>
                  <a:gd name="T11" fmla="*/ 324 h 14"/>
                  <a:gd name="T12" fmla="*/ 891 w 20"/>
                  <a:gd name="T13" fmla="*/ 648 h 14"/>
                  <a:gd name="T14" fmla="*/ 810 w 20"/>
                  <a:gd name="T15" fmla="*/ 729 h 14"/>
                  <a:gd name="T16" fmla="*/ 729 w 20"/>
                  <a:gd name="T17" fmla="*/ 486 h 14"/>
                  <a:gd name="T18" fmla="*/ 972 w 20"/>
                  <a:gd name="T19" fmla="*/ 81 h 14"/>
                  <a:gd name="T20" fmla="*/ 1539 w 20"/>
                  <a:gd name="T21" fmla="*/ 405 h 14"/>
                  <a:gd name="T22" fmla="*/ 1134 w 20"/>
                  <a:gd name="T23" fmla="*/ 1053 h 14"/>
                  <a:gd name="T24" fmla="*/ 0 w 20"/>
                  <a:gd name="T25" fmla="*/ 405 h 1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 h="14">
                    <a:moveTo>
                      <a:pt x="0" y="5"/>
                    </a:moveTo>
                    <a:cubicBezTo>
                      <a:pt x="1" y="4"/>
                      <a:pt x="1" y="4"/>
                      <a:pt x="1" y="4"/>
                    </a:cubicBezTo>
                    <a:cubicBezTo>
                      <a:pt x="2" y="6"/>
                      <a:pt x="3" y="8"/>
                      <a:pt x="6" y="9"/>
                    </a:cubicBezTo>
                    <a:cubicBezTo>
                      <a:pt x="8" y="10"/>
                      <a:pt x="10" y="11"/>
                      <a:pt x="13" y="10"/>
                    </a:cubicBezTo>
                    <a:cubicBezTo>
                      <a:pt x="16" y="9"/>
                      <a:pt x="18" y="7"/>
                      <a:pt x="17" y="5"/>
                    </a:cubicBezTo>
                    <a:cubicBezTo>
                      <a:pt x="17" y="3"/>
                      <a:pt x="14" y="3"/>
                      <a:pt x="13" y="4"/>
                    </a:cubicBezTo>
                    <a:cubicBezTo>
                      <a:pt x="11" y="5"/>
                      <a:pt x="11" y="7"/>
                      <a:pt x="11" y="8"/>
                    </a:cubicBezTo>
                    <a:cubicBezTo>
                      <a:pt x="11" y="9"/>
                      <a:pt x="11" y="9"/>
                      <a:pt x="10" y="9"/>
                    </a:cubicBezTo>
                    <a:cubicBezTo>
                      <a:pt x="10" y="9"/>
                      <a:pt x="9" y="8"/>
                      <a:pt x="9" y="6"/>
                    </a:cubicBezTo>
                    <a:cubicBezTo>
                      <a:pt x="8" y="3"/>
                      <a:pt x="11" y="1"/>
                      <a:pt x="12" y="1"/>
                    </a:cubicBezTo>
                    <a:cubicBezTo>
                      <a:pt x="16" y="0"/>
                      <a:pt x="18" y="2"/>
                      <a:pt x="19" y="5"/>
                    </a:cubicBezTo>
                    <a:cubicBezTo>
                      <a:pt x="20" y="8"/>
                      <a:pt x="19" y="12"/>
                      <a:pt x="14" y="13"/>
                    </a:cubicBezTo>
                    <a:cubicBezTo>
                      <a:pt x="8" y="14"/>
                      <a:pt x="2" y="10"/>
                      <a:pt x="0"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66" name="Freeform 223">
                <a:extLst>
                  <a:ext uri="{FF2B5EF4-FFF2-40B4-BE49-F238E27FC236}">
                    <a16:creationId xmlns:a16="http://schemas.microsoft.com/office/drawing/2014/main" id="{DF88406E-A928-AFB2-0A52-AF897DDF7C77}"/>
                  </a:ext>
                </a:extLst>
              </p:cNvPr>
              <p:cNvSpPr>
                <a:spLocks noEditPoints="1"/>
              </p:cNvSpPr>
              <p:nvPr/>
            </p:nvSpPr>
            <p:spPr bwMode="auto">
              <a:xfrm>
                <a:off x="18903" y="1377"/>
                <a:ext cx="62" cy="66"/>
              </a:xfrm>
              <a:custGeom>
                <a:avLst/>
                <a:gdLst>
                  <a:gd name="T0" fmla="*/ 1438 w 21"/>
                  <a:gd name="T1" fmla="*/ 486 h 22"/>
                  <a:gd name="T2" fmla="*/ 1438 w 21"/>
                  <a:gd name="T3" fmla="*/ 567 h 22"/>
                  <a:gd name="T4" fmla="*/ 1210 w 21"/>
                  <a:gd name="T5" fmla="*/ 567 h 22"/>
                  <a:gd name="T6" fmla="*/ 697 w 21"/>
                  <a:gd name="T7" fmla="*/ 324 h 22"/>
                  <a:gd name="T8" fmla="*/ 540 w 21"/>
                  <a:gd name="T9" fmla="*/ 81 h 22"/>
                  <a:gd name="T10" fmla="*/ 620 w 21"/>
                  <a:gd name="T11" fmla="*/ 81 h 22"/>
                  <a:gd name="T12" fmla="*/ 461 w 21"/>
                  <a:gd name="T13" fmla="*/ 0 h 22"/>
                  <a:gd name="T14" fmla="*/ 384 w 21"/>
                  <a:gd name="T15" fmla="*/ 324 h 22"/>
                  <a:gd name="T16" fmla="*/ 236 w 21"/>
                  <a:gd name="T17" fmla="*/ 567 h 22"/>
                  <a:gd name="T18" fmla="*/ 384 w 21"/>
                  <a:gd name="T19" fmla="*/ 1539 h 22"/>
                  <a:gd name="T20" fmla="*/ 1361 w 21"/>
                  <a:gd name="T21" fmla="*/ 1134 h 22"/>
                  <a:gd name="T22" fmla="*/ 1594 w 21"/>
                  <a:gd name="T23" fmla="*/ 567 h 22"/>
                  <a:gd name="T24" fmla="*/ 1438 w 21"/>
                  <a:gd name="T25" fmla="*/ 486 h 22"/>
                  <a:gd name="T26" fmla="*/ 1290 w 21"/>
                  <a:gd name="T27" fmla="*/ 972 h 22"/>
                  <a:gd name="T28" fmla="*/ 1210 w 21"/>
                  <a:gd name="T29" fmla="*/ 1053 h 22"/>
                  <a:gd name="T30" fmla="*/ 620 w 21"/>
                  <a:gd name="T31" fmla="*/ 1296 h 22"/>
                  <a:gd name="T32" fmla="*/ 304 w 21"/>
                  <a:gd name="T33" fmla="*/ 891 h 22"/>
                  <a:gd name="T34" fmla="*/ 304 w 21"/>
                  <a:gd name="T35" fmla="*/ 648 h 22"/>
                  <a:gd name="T36" fmla="*/ 461 w 21"/>
                  <a:gd name="T37" fmla="*/ 486 h 22"/>
                  <a:gd name="T38" fmla="*/ 620 w 21"/>
                  <a:gd name="T39" fmla="*/ 567 h 22"/>
                  <a:gd name="T40" fmla="*/ 1210 w 21"/>
                  <a:gd name="T41" fmla="*/ 891 h 22"/>
                  <a:gd name="T42" fmla="*/ 1290 w 21"/>
                  <a:gd name="T43" fmla="*/ 972 h 2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1" h="22">
                    <a:moveTo>
                      <a:pt x="19" y="6"/>
                    </a:moveTo>
                    <a:cubicBezTo>
                      <a:pt x="19" y="7"/>
                      <a:pt x="19" y="7"/>
                      <a:pt x="19" y="7"/>
                    </a:cubicBezTo>
                    <a:cubicBezTo>
                      <a:pt x="18" y="8"/>
                      <a:pt x="18" y="8"/>
                      <a:pt x="16" y="7"/>
                    </a:cubicBezTo>
                    <a:cubicBezTo>
                      <a:pt x="9" y="4"/>
                      <a:pt x="9" y="4"/>
                      <a:pt x="9" y="4"/>
                    </a:cubicBezTo>
                    <a:cubicBezTo>
                      <a:pt x="7" y="3"/>
                      <a:pt x="7" y="3"/>
                      <a:pt x="7" y="1"/>
                    </a:cubicBezTo>
                    <a:cubicBezTo>
                      <a:pt x="8" y="1"/>
                      <a:pt x="8" y="1"/>
                      <a:pt x="8" y="1"/>
                    </a:cubicBezTo>
                    <a:cubicBezTo>
                      <a:pt x="7" y="0"/>
                      <a:pt x="7" y="0"/>
                      <a:pt x="6" y="0"/>
                    </a:cubicBezTo>
                    <a:cubicBezTo>
                      <a:pt x="5" y="4"/>
                      <a:pt x="5" y="4"/>
                      <a:pt x="5" y="4"/>
                    </a:cubicBezTo>
                    <a:cubicBezTo>
                      <a:pt x="3" y="7"/>
                      <a:pt x="3" y="7"/>
                      <a:pt x="3" y="7"/>
                    </a:cubicBezTo>
                    <a:cubicBezTo>
                      <a:pt x="1" y="11"/>
                      <a:pt x="0" y="16"/>
                      <a:pt x="5" y="19"/>
                    </a:cubicBezTo>
                    <a:cubicBezTo>
                      <a:pt x="9" y="22"/>
                      <a:pt x="14" y="21"/>
                      <a:pt x="18" y="14"/>
                    </a:cubicBezTo>
                    <a:cubicBezTo>
                      <a:pt x="19" y="11"/>
                      <a:pt x="20" y="9"/>
                      <a:pt x="21" y="7"/>
                    </a:cubicBezTo>
                    <a:cubicBezTo>
                      <a:pt x="21" y="6"/>
                      <a:pt x="20" y="6"/>
                      <a:pt x="19" y="6"/>
                    </a:cubicBezTo>
                    <a:close/>
                    <a:moveTo>
                      <a:pt x="17" y="12"/>
                    </a:moveTo>
                    <a:cubicBezTo>
                      <a:pt x="17" y="12"/>
                      <a:pt x="16" y="12"/>
                      <a:pt x="16" y="13"/>
                    </a:cubicBezTo>
                    <a:cubicBezTo>
                      <a:pt x="14" y="17"/>
                      <a:pt x="11" y="18"/>
                      <a:pt x="8" y="16"/>
                    </a:cubicBezTo>
                    <a:cubicBezTo>
                      <a:pt x="5" y="15"/>
                      <a:pt x="4" y="13"/>
                      <a:pt x="4" y="11"/>
                    </a:cubicBezTo>
                    <a:cubicBezTo>
                      <a:pt x="4" y="10"/>
                      <a:pt x="4" y="9"/>
                      <a:pt x="4" y="8"/>
                    </a:cubicBezTo>
                    <a:cubicBezTo>
                      <a:pt x="5" y="7"/>
                      <a:pt x="5" y="7"/>
                      <a:pt x="6" y="6"/>
                    </a:cubicBezTo>
                    <a:cubicBezTo>
                      <a:pt x="6" y="6"/>
                      <a:pt x="7" y="6"/>
                      <a:pt x="8" y="7"/>
                    </a:cubicBezTo>
                    <a:cubicBezTo>
                      <a:pt x="16" y="11"/>
                      <a:pt x="16" y="11"/>
                      <a:pt x="16" y="11"/>
                    </a:cubicBezTo>
                    <a:cubicBezTo>
                      <a:pt x="17" y="11"/>
                      <a:pt x="17" y="11"/>
                      <a:pt x="17"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67" name="Freeform 224">
                <a:extLst>
                  <a:ext uri="{FF2B5EF4-FFF2-40B4-BE49-F238E27FC236}">
                    <a16:creationId xmlns:a16="http://schemas.microsoft.com/office/drawing/2014/main" id="{B8615720-8CDC-739F-93DC-B9FE2C54B05D}"/>
                  </a:ext>
                </a:extLst>
              </p:cNvPr>
              <p:cNvSpPr>
                <a:spLocks/>
              </p:cNvSpPr>
              <p:nvPr/>
            </p:nvSpPr>
            <p:spPr bwMode="auto">
              <a:xfrm>
                <a:off x="18825" y="1494"/>
                <a:ext cx="57" cy="60"/>
              </a:xfrm>
              <a:custGeom>
                <a:avLst/>
                <a:gdLst>
                  <a:gd name="T0" fmla="*/ 1296 w 19"/>
                  <a:gd name="T1" fmla="*/ 486 h 20"/>
                  <a:gd name="T2" fmla="*/ 1296 w 19"/>
                  <a:gd name="T3" fmla="*/ 648 h 20"/>
                  <a:gd name="T4" fmla="*/ 1215 w 19"/>
                  <a:gd name="T5" fmla="*/ 891 h 20"/>
                  <a:gd name="T6" fmla="*/ 1134 w 19"/>
                  <a:gd name="T7" fmla="*/ 972 h 20"/>
                  <a:gd name="T8" fmla="*/ 567 w 19"/>
                  <a:gd name="T9" fmla="*/ 405 h 20"/>
                  <a:gd name="T10" fmla="*/ 486 w 19"/>
                  <a:gd name="T11" fmla="*/ 162 h 20"/>
                  <a:gd name="T12" fmla="*/ 567 w 19"/>
                  <a:gd name="T13" fmla="*/ 81 h 20"/>
                  <a:gd name="T14" fmla="*/ 486 w 19"/>
                  <a:gd name="T15" fmla="*/ 0 h 20"/>
                  <a:gd name="T16" fmla="*/ 0 w 19"/>
                  <a:gd name="T17" fmla="*/ 405 h 20"/>
                  <a:gd name="T18" fmla="*/ 81 w 19"/>
                  <a:gd name="T19" fmla="*/ 486 h 20"/>
                  <a:gd name="T20" fmla="*/ 162 w 19"/>
                  <a:gd name="T21" fmla="*/ 486 h 20"/>
                  <a:gd name="T22" fmla="*/ 405 w 19"/>
                  <a:gd name="T23" fmla="*/ 567 h 20"/>
                  <a:gd name="T24" fmla="*/ 891 w 19"/>
                  <a:gd name="T25" fmla="*/ 1134 h 20"/>
                  <a:gd name="T26" fmla="*/ 810 w 19"/>
                  <a:gd name="T27" fmla="*/ 1296 h 20"/>
                  <a:gd name="T28" fmla="*/ 567 w 19"/>
                  <a:gd name="T29" fmla="*/ 1296 h 20"/>
                  <a:gd name="T30" fmla="*/ 486 w 19"/>
                  <a:gd name="T31" fmla="*/ 1215 h 20"/>
                  <a:gd name="T32" fmla="*/ 405 w 19"/>
                  <a:gd name="T33" fmla="*/ 1296 h 20"/>
                  <a:gd name="T34" fmla="*/ 648 w 19"/>
                  <a:gd name="T35" fmla="*/ 1620 h 20"/>
                  <a:gd name="T36" fmla="*/ 1539 w 19"/>
                  <a:gd name="T37" fmla="*/ 729 h 20"/>
                  <a:gd name="T38" fmla="*/ 1377 w 19"/>
                  <a:gd name="T39" fmla="*/ 486 h 20"/>
                  <a:gd name="T40" fmla="*/ 1296 w 19"/>
                  <a:gd name="T41" fmla="*/ 486 h 2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9" h="20">
                    <a:moveTo>
                      <a:pt x="16" y="6"/>
                    </a:moveTo>
                    <a:cubicBezTo>
                      <a:pt x="16" y="7"/>
                      <a:pt x="16" y="7"/>
                      <a:pt x="16" y="8"/>
                    </a:cubicBezTo>
                    <a:cubicBezTo>
                      <a:pt x="16" y="9"/>
                      <a:pt x="16" y="10"/>
                      <a:pt x="15" y="11"/>
                    </a:cubicBezTo>
                    <a:cubicBezTo>
                      <a:pt x="15" y="11"/>
                      <a:pt x="14" y="11"/>
                      <a:pt x="14" y="12"/>
                    </a:cubicBezTo>
                    <a:cubicBezTo>
                      <a:pt x="14" y="12"/>
                      <a:pt x="8" y="6"/>
                      <a:pt x="7" y="5"/>
                    </a:cubicBezTo>
                    <a:cubicBezTo>
                      <a:pt x="5" y="3"/>
                      <a:pt x="5" y="3"/>
                      <a:pt x="6" y="2"/>
                    </a:cubicBezTo>
                    <a:cubicBezTo>
                      <a:pt x="6" y="2"/>
                      <a:pt x="6" y="1"/>
                      <a:pt x="7" y="1"/>
                    </a:cubicBezTo>
                    <a:cubicBezTo>
                      <a:pt x="6" y="0"/>
                      <a:pt x="6" y="0"/>
                      <a:pt x="6" y="0"/>
                    </a:cubicBezTo>
                    <a:cubicBezTo>
                      <a:pt x="4" y="2"/>
                      <a:pt x="2" y="4"/>
                      <a:pt x="0" y="5"/>
                    </a:cubicBezTo>
                    <a:cubicBezTo>
                      <a:pt x="0" y="6"/>
                      <a:pt x="1" y="6"/>
                      <a:pt x="1" y="6"/>
                    </a:cubicBezTo>
                    <a:cubicBezTo>
                      <a:pt x="1" y="6"/>
                      <a:pt x="1" y="6"/>
                      <a:pt x="2" y="6"/>
                    </a:cubicBezTo>
                    <a:cubicBezTo>
                      <a:pt x="3" y="5"/>
                      <a:pt x="3" y="6"/>
                      <a:pt x="5" y="7"/>
                    </a:cubicBezTo>
                    <a:cubicBezTo>
                      <a:pt x="6" y="8"/>
                      <a:pt x="11" y="14"/>
                      <a:pt x="11" y="14"/>
                    </a:cubicBezTo>
                    <a:cubicBezTo>
                      <a:pt x="11" y="15"/>
                      <a:pt x="10" y="16"/>
                      <a:pt x="10" y="16"/>
                    </a:cubicBezTo>
                    <a:cubicBezTo>
                      <a:pt x="8" y="17"/>
                      <a:pt x="7" y="16"/>
                      <a:pt x="7" y="16"/>
                    </a:cubicBezTo>
                    <a:cubicBezTo>
                      <a:pt x="7" y="16"/>
                      <a:pt x="6" y="16"/>
                      <a:pt x="6" y="15"/>
                    </a:cubicBezTo>
                    <a:cubicBezTo>
                      <a:pt x="5" y="15"/>
                      <a:pt x="5" y="16"/>
                      <a:pt x="5" y="16"/>
                    </a:cubicBezTo>
                    <a:cubicBezTo>
                      <a:pt x="5" y="17"/>
                      <a:pt x="7" y="19"/>
                      <a:pt x="8" y="20"/>
                    </a:cubicBezTo>
                    <a:cubicBezTo>
                      <a:pt x="12" y="16"/>
                      <a:pt x="15" y="13"/>
                      <a:pt x="19" y="9"/>
                    </a:cubicBezTo>
                    <a:cubicBezTo>
                      <a:pt x="17" y="6"/>
                      <a:pt x="17" y="6"/>
                      <a:pt x="17" y="6"/>
                    </a:cubicBezTo>
                    <a:cubicBezTo>
                      <a:pt x="16" y="6"/>
                      <a:pt x="16" y="6"/>
                      <a:pt x="16"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68" name="Freeform 225">
                <a:extLst>
                  <a:ext uri="{FF2B5EF4-FFF2-40B4-BE49-F238E27FC236}">
                    <a16:creationId xmlns:a16="http://schemas.microsoft.com/office/drawing/2014/main" id="{B269B199-11D8-83D8-CD67-16C4337DA583}"/>
                  </a:ext>
                </a:extLst>
              </p:cNvPr>
              <p:cNvSpPr>
                <a:spLocks noEditPoints="1"/>
              </p:cNvSpPr>
              <p:nvPr/>
            </p:nvSpPr>
            <p:spPr bwMode="auto">
              <a:xfrm>
                <a:off x="18858" y="1437"/>
                <a:ext cx="54" cy="54"/>
              </a:xfrm>
              <a:custGeom>
                <a:avLst/>
                <a:gdLst>
                  <a:gd name="T0" fmla="*/ 567 w 18"/>
                  <a:gd name="T1" fmla="*/ 405 h 18"/>
                  <a:gd name="T2" fmla="*/ 648 w 18"/>
                  <a:gd name="T3" fmla="*/ 486 h 18"/>
                  <a:gd name="T4" fmla="*/ 648 w 18"/>
                  <a:gd name="T5" fmla="*/ 405 h 18"/>
                  <a:gd name="T6" fmla="*/ 810 w 18"/>
                  <a:gd name="T7" fmla="*/ 486 h 18"/>
                  <a:gd name="T8" fmla="*/ 891 w 18"/>
                  <a:gd name="T9" fmla="*/ 648 h 18"/>
                  <a:gd name="T10" fmla="*/ 648 w 18"/>
                  <a:gd name="T11" fmla="*/ 972 h 18"/>
                  <a:gd name="T12" fmla="*/ 486 w 18"/>
                  <a:gd name="T13" fmla="*/ 972 h 18"/>
                  <a:gd name="T14" fmla="*/ 405 w 18"/>
                  <a:gd name="T15" fmla="*/ 810 h 18"/>
                  <a:gd name="T16" fmla="*/ 405 w 18"/>
                  <a:gd name="T17" fmla="*/ 810 h 18"/>
                  <a:gd name="T18" fmla="*/ 324 w 18"/>
                  <a:gd name="T19" fmla="*/ 729 h 18"/>
                  <a:gd name="T20" fmla="*/ 0 w 18"/>
                  <a:gd name="T21" fmla="*/ 1134 h 18"/>
                  <a:gd name="T22" fmla="*/ 81 w 18"/>
                  <a:gd name="T23" fmla="*/ 1215 h 18"/>
                  <a:gd name="T24" fmla="*/ 81 w 18"/>
                  <a:gd name="T25" fmla="*/ 1134 h 18"/>
                  <a:gd name="T26" fmla="*/ 405 w 18"/>
                  <a:gd name="T27" fmla="*/ 1134 h 18"/>
                  <a:gd name="T28" fmla="*/ 1377 w 18"/>
                  <a:gd name="T29" fmla="*/ 1458 h 18"/>
                  <a:gd name="T30" fmla="*/ 1458 w 18"/>
                  <a:gd name="T31" fmla="*/ 1458 h 18"/>
                  <a:gd name="T32" fmla="*/ 1458 w 18"/>
                  <a:gd name="T33" fmla="*/ 1296 h 18"/>
                  <a:gd name="T34" fmla="*/ 972 w 18"/>
                  <a:gd name="T35" fmla="*/ 405 h 18"/>
                  <a:gd name="T36" fmla="*/ 891 w 18"/>
                  <a:gd name="T37" fmla="*/ 162 h 18"/>
                  <a:gd name="T38" fmla="*/ 891 w 18"/>
                  <a:gd name="T39" fmla="*/ 81 h 18"/>
                  <a:gd name="T40" fmla="*/ 810 w 18"/>
                  <a:gd name="T41" fmla="*/ 0 h 18"/>
                  <a:gd name="T42" fmla="*/ 567 w 18"/>
                  <a:gd name="T43" fmla="*/ 405 h 18"/>
                  <a:gd name="T44" fmla="*/ 1296 w 18"/>
                  <a:gd name="T45" fmla="*/ 1215 h 18"/>
                  <a:gd name="T46" fmla="*/ 729 w 18"/>
                  <a:gd name="T47" fmla="*/ 1053 h 18"/>
                  <a:gd name="T48" fmla="*/ 972 w 18"/>
                  <a:gd name="T49" fmla="*/ 729 h 18"/>
                  <a:gd name="T50" fmla="*/ 1296 w 18"/>
                  <a:gd name="T51" fmla="*/ 1215 h 1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8" h="18">
                    <a:moveTo>
                      <a:pt x="7" y="5"/>
                    </a:moveTo>
                    <a:cubicBezTo>
                      <a:pt x="8" y="6"/>
                      <a:pt x="8" y="6"/>
                      <a:pt x="8" y="6"/>
                    </a:cubicBezTo>
                    <a:cubicBezTo>
                      <a:pt x="8" y="6"/>
                      <a:pt x="8" y="6"/>
                      <a:pt x="8" y="5"/>
                    </a:cubicBezTo>
                    <a:cubicBezTo>
                      <a:pt x="9" y="4"/>
                      <a:pt x="10" y="5"/>
                      <a:pt x="10" y="6"/>
                    </a:cubicBezTo>
                    <a:cubicBezTo>
                      <a:pt x="11" y="7"/>
                      <a:pt x="11" y="7"/>
                      <a:pt x="11" y="8"/>
                    </a:cubicBezTo>
                    <a:cubicBezTo>
                      <a:pt x="8" y="12"/>
                      <a:pt x="8" y="12"/>
                      <a:pt x="8" y="12"/>
                    </a:cubicBezTo>
                    <a:cubicBezTo>
                      <a:pt x="7" y="12"/>
                      <a:pt x="7" y="12"/>
                      <a:pt x="6" y="12"/>
                    </a:cubicBezTo>
                    <a:cubicBezTo>
                      <a:pt x="5" y="11"/>
                      <a:pt x="4" y="11"/>
                      <a:pt x="5" y="10"/>
                    </a:cubicBezTo>
                    <a:cubicBezTo>
                      <a:pt x="5" y="10"/>
                      <a:pt x="5" y="10"/>
                      <a:pt x="5" y="10"/>
                    </a:cubicBezTo>
                    <a:cubicBezTo>
                      <a:pt x="5" y="9"/>
                      <a:pt x="4" y="9"/>
                      <a:pt x="4" y="9"/>
                    </a:cubicBezTo>
                    <a:cubicBezTo>
                      <a:pt x="3" y="10"/>
                      <a:pt x="2" y="11"/>
                      <a:pt x="0" y="14"/>
                    </a:cubicBezTo>
                    <a:cubicBezTo>
                      <a:pt x="0" y="14"/>
                      <a:pt x="0" y="15"/>
                      <a:pt x="1" y="15"/>
                    </a:cubicBezTo>
                    <a:cubicBezTo>
                      <a:pt x="1" y="14"/>
                      <a:pt x="1" y="14"/>
                      <a:pt x="1" y="14"/>
                    </a:cubicBezTo>
                    <a:cubicBezTo>
                      <a:pt x="3" y="13"/>
                      <a:pt x="4" y="14"/>
                      <a:pt x="5" y="14"/>
                    </a:cubicBezTo>
                    <a:cubicBezTo>
                      <a:pt x="6" y="15"/>
                      <a:pt x="17" y="18"/>
                      <a:pt x="17" y="18"/>
                    </a:cubicBezTo>
                    <a:cubicBezTo>
                      <a:pt x="18" y="18"/>
                      <a:pt x="18" y="18"/>
                      <a:pt x="18" y="18"/>
                    </a:cubicBezTo>
                    <a:cubicBezTo>
                      <a:pt x="18" y="18"/>
                      <a:pt x="18" y="17"/>
                      <a:pt x="18" y="16"/>
                    </a:cubicBezTo>
                    <a:cubicBezTo>
                      <a:pt x="18" y="15"/>
                      <a:pt x="13" y="7"/>
                      <a:pt x="12" y="5"/>
                    </a:cubicBezTo>
                    <a:cubicBezTo>
                      <a:pt x="11" y="3"/>
                      <a:pt x="11" y="2"/>
                      <a:pt x="11" y="2"/>
                    </a:cubicBezTo>
                    <a:cubicBezTo>
                      <a:pt x="11" y="1"/>
                      <a:pt x="11" y="1"/>
                      <a:pt x="11" y="1"/>
                    </a:cubicBezTo>
                    <a:cubicBezTo>
                      <a:pt x="11" y="1"/>
                      <a:pt x="11" y="0"/>
                      <a:pt x="10" y="0"/>
                    </a:cubicBezTo>
                    <a:cubicBezTo>
                      <a:pt x="10" y="1"/>
                      <a:pt x="7" y="4"/>
                      <a:pt x="7" y="5"/>
                    </a:cubicBezTo>
                    <a:close/>
                    <a:moveTo>
                      <a:pt x="16" y="15"/>
                    </a:moveTo>
                    <a:cubicBezTo>
                      <a:pt x="9" y="13"/>
                      <a:pt x="9" y="13"/>
                      <a:pt x="9" y="13"/>
                    </a:cubicBezTo>
                    <a:cubicBezTo>
                      <a:pt x="12" y="9"/>
                      <a:pt x="12" y="9"/>
                      <a:pt x="12" y="9"/>
                    </a:cubicBezTo>
                    <a:lnTo>
                      <a:pt x="16" y="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69" name="Freeform 226">
                <a:extLst>
                  <a:ext uri="{FF2B5EF4-FFF2-40B4-BE49-F238E27FC236}">
                    <a16:creationId xmlns:a16="http://schemas.microsoft.com/office/drawing/2014/main" id="{4C5EDACE-297C-2A04-F812-EFA0FD760F5A}"/>
                  </a:ext>
                </a:extLst>
              </p:cNvPr>
              <p:cNvSpPr>
                <a:spLocks/>
              </p:cNvSpPr>
              <p:nvPr/>
            </p:nvSpPr>
            <p:spPr bwMode="auto">
              <a:xfrm>
                <a:off x="18157" y="1198"/>
                <a:ext cx="48" cy="48"/>
              </a:xfrm>
              <a:custGeom>
                <a:avLst/>
                <a:gdLst>
                  <a:gd name="T0" fmla="*/ 405 w 16"/>
                  <a:gd name="T1" fmla="*/ 1134 h 16"/>
                  <a:gd name="T2" fmla="*/ 243 w 16"/>
                  <a:gd name="T3" fmla="*/ 1134 h 16"/>
                  <a:gd name="T4" fmla="*/ 162 w 16"/>
                  <a:gd name="T5" fmla="*/ 891 h 16"/>
                  <a:gd name="T6" fmla="*/ 162 w 16"/>
                  <a:gd name="T7" fmla="*/ 729 h 16"/>
                  <a:gd name="T8" fmla="*/ 891 w 16"/>
                  <a:gd name="T9" fmla="*/ 729 h 16"/>
                  <a:gd name="T10" fmla="*/ 1215 w 16"/>
                  <a:gd name="T11" fmla="*/ 891 h 16"/>
                  <a:gd name="T12" fmla="*/ 1215 w 16"/>
                  <a:gd name="T13" fmla="*/ 891 h 16"/>
                  <a:gd name="T14" fmla="*/ 1296 w 16"/>
                  <a:gd name="T15" fmla="*/ 891 h 16"/>
                  <a:gd name="T16" fmla="*/ 1296 w 16"/>
                  <a:gd name="T17" fmla="*/ 324 h 16"/>
                  <a:gd name="T18" fmla="*/ 1215 w 16"/>
                  <a:gd name="T19" fmla="*/ 324 h 16"/>
                  <a:gd name="T20" fmla="*/ 1215 w 16"/>
                  <a:gd name="T21" fmla="*/ 405 h 16"/>
                  <a:gd name="T22" fmla="*/ 972 w 16"/>
                  <a:gd name="T23" fmla="*/ 486 h 16"/>
                  <a:gd name="T24" fmla="*/ 162 w 16"/>
                  <a:gd name="T25" fmla="*/ 486 h 16"/>
                  <a:gd name="T26" fmla="*/ 162 w 16"/>
                  <a:gd name="T27" fmla="*/ 243 h 16"/>
                  <a:gd name="T28" fmla="*/ 324 w 16"/>
                  <a:gd name="T29" fmla="*/ 81 h 16"/>
                  <a:gd name="T30" fmla="*/ 405 w 16"/>
                  <a:gd name="T31" fmla="*/ 81 h 16"/>
                  <a:gd name="T32" fmla="*/ 405 w 16"/>
                  <a:gd name="T33" fmla="*/ 0 h 16"/>
                  <a:gd name="T34" fmla="*/ 81 w 16"/>
                  <a:gd name="T35" fmla="*/ 0 h 16"/>
                  <a:gd name="T36" fmla="*/ 0 w 16"/>
                  <a:gd name="T37" fmla="*/ 1215 h 16"/>
                  <a:gd name="T38" fmla="*/ 324 w 16"/>
                  <a:gd name="T39" fmla="*/ 1296 h 16"/>
                  <a:gd name="T40" fmla="*/ 405 w 16"/>
                  <a:gd name="T41" fmla="*/ 1134 h 1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 h="16">
                    <a:moveTo>
                      <a:pt x="5" y="14"/>
                    </a:moveTo>
                    <a:cubicBezTo>
                      <a:pt x="4" y="14"/>
                      <a:pt x="4" y="14"/>
                      <a:pt x="3" y="14"/>
                    </a:cubicBezTo>
                    <a:cubicBezTo>
                      <a:pt x="2" y="13"/>
                      <a:pt x="2" y="12"/>
                      <a:pt x="2" y="11"/>
                    </a:cubicBezTo>
                    <a:cubicBezTo>
                      <a:pt x="2" y="11"/>
                      <a:pt x="2" y="10"/>
                      <a:pt x="2" y="9"/>
                    </a:cubicBezTo>
                    <a:cubicBezTo>
                      <a:pt x="2" y="9"/>
                      <a:pt x="10" y="9"/>
                      <a:pt x="11" y="9"/>
                    </a:cubicBezTo>
                    <a:cubicBezTo>
                      <a:pt x="14" y="9"/>
                      <a:pt x="14" y="9"/>
                      <a:pt x="15" y="11"/>
                    </a:cubicBezTo>
                    <a:cubicBezTo>
                      <a:pt x="15" y="11"/>
                      <a:pt x="15" y="11"/>
                      <a:pt x="15" y="11"/>
                    </a:cubicBezTo>
                    <a:cubicBezTo>
                      <a:pt x="15" y="12"/>
                      <a:pt x="16" y="12"/>
                      <a:pt x="16" y="11"/>
                    </a:cubicBezTo>
                    <a:cubicBezTo>
                      <a:pt x="16" y="9"/>
                      <a:pt x="16" y="6"/>
                      <a:pt x="16" y="4"/>
                    </a:cubicBezTo>
                    <a:cubicBezTo>
                      <a:pt x="15" y="4"/>
                      <a:pt x="15" y="4"/>
                      <a:pt x="15" y="4"/>
                    </a:cubicBezTo>
                    <a:cubicBezTo>
                      <a:pt x="15" y="4"/>
                      <a:pt x="15" y="4"/>
                      <a:pt x="15" y="5"/>
                    </a:cubicBezTo>
                    <a:cubicBezTo>
                      <a:pt x="15" y="6"/>
                      <a:pt x="14" y="6"/>
                      <a:pt x="12" y="6"/>
                    </a:cubicBezTo>
                    <a:cubicBezTo>
                      <a:pt x="10" y="6"/>
                      <a:pt x="2" y="6"/>
                      <a:pt x="2" y="6"/>
                    </a:cubicBezTo>
                    <a:cubicBezTo>
                      <a:pt x="2" y="5"/>
                      <a:pt x="2" y="4"/>
                      <a:pt x="2" y="3"/>
                    </a:cubicBezTo>
                    <a:cubicBezTo>
                      <a:pt x="2" y="2"/>
                      <a:pt x="3" y="1"/>
                      <a:pt x="4" y="1"/>
                    </a:cubicBezTo>
                    <a:cubicBezTo>
                      <a:pt x="5" y="1"/>
                      <a:pt x="5" y="1"/>
                      <a:pt x="5" y="1"/>
                    </a:cubicBezTo>
                    <a:cubicBezTo>
                      <a:pt x="5" y="0"/>
                      <a:pt x="5" y="0"/>
                      <a:pt x="5" y="0"/>
                    </a:cubicBezTo>
                    <a:cubicBezTo>
                      <a:pt x="4" y="0"/>
                      <a:pt x="1" y="0"/>
                      <a:pt x="1" y="0"/>
                    </a:cubicBezTo>
                    <a:cubicBezTo>
                      <a:pt x="0" y="6"/>
                      <a:pt x="0" y="9"/>
                      <a:pt x="0" y="15"/>
                    </a:cubicBezTo>
                    <a:cubicBezTo>
                      <a:pt x="1" y="15"/>
                      <a:pt x="4" y="16"/>
                      <a:pt x="4" y="16"/>
                    </a:cubicBezTo>
                    <a:cubicBezTo>
                      <a:pt x="5" y="15"/>
                      <a:pt x="5" y="15"/>
                      <a:pt x="5"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70" name="Freeform 227">
                <a:extLst>
                  <a:ext uri="{FF2B5EF4-FFF2-40B4-BE49-F238E27FC236}">
                    <a16:creationId xmlns:a16="http://schemas.microsoft.com/office/drawing/2014/main" id="{2C84E085-15BE-C8EE-A5A9-A3B9945C31E4}"/>
                  </a:ext>
                </a:extLst>
              </p:cNvPr>
              <p:cNvSpPr>
                <a:spLocks noEditPoints="1"/>
              </p:cNvSpPr>
              <p:nvPr/>
            </p:nvSpPr>
            <p:spPr bwMode="auto">
              <a:xfrm>
                <a:off x="18157" y="1243"/>
                <a:ext cx="54" cy="54"/>
              </a:xfrm>
              <a:custGeom>
                <a:avLst/>
                <a:gdLst>
                  <a:gd name="T0" fmla="*/ 1377 w 18"/>
                  <a:gd name="T1" fmla="*/ 972 h 18"/>
                  <a:gd name="T2" fmla="*/ 1296 w 18"/>
                  <a:gd name="T3" fmla="*/ 972 h 18"/>
                  <a:gd name="T4" fmla="*/ 1296 w 18"/>
                  <a:gd name="T5" fmla="*/ 1053 h 18"/>
                  <a:gd name="T6" fmla="*/ 1134 w 18"/>
                  <a:gd name="T7" fmla="*/ 1053 h 18"/>
                  <a:gd name="T8" fmla="*/ 972 w 18"/>
                  <a:gd name="T9" fmla="*/ 1053 h 18"/>
                  <a:gd name="T10" fmla="*/ 891 w 18"/>
                  <a:gd name="T11" fmla="*/ 567 h 18"/>
                  <a:gd name="T12" fmla="*/ 1053 w 18"/>
                  <a:gd name="T13" fmla="*/ 486 h 18"/>
                  <a:gd name="T14" fmla="*/ 1215 w 18"/>
                  <a:gd name="T15" fmla="*/ 567 h 18"/>
                  <a:gd name="T16" fmla="*/ 1215 w 18"/>
                  <a:gd name="T17" fmla="*/ 567 h 18"/>
                  <a:gd name="T18" fmla="*/ 1377 w 18"/>
                  <a:gd name="T19" fmla="*/ 567 h 18"/>
                  <a:gd name="T20" fmla="*/ 1296 w 18"/>
                  <a:gd name="T21" fmla="*/ 0 h 18"/>
                  <a:gd name="T22" fmla="*/ 1215 w 18"/>
                  <a:gd name="T23" fmla="*/ 0 h 18"/>
                  <a:gd name="T24" fmla="*/ 1215 w 18"/>
                  <a:gd name="T25" fmla="*/ 81 h 18"/>
                  <a:gd name="T26" fmla="*/ 972 w 18"/>
                  <a:gd name="T27" fmla="*/ 324 h 18"/>
                  <a:gd name="T28" fmla="*/ 0 w 18"/>
                  <a:gd name="T29" fmla="*/ 729 h 18"/>
                  <a:gd name="T30" fmla="*/ 0 w 18"/>
                  <a:gd name="T31" fmla="*/ 810 h 18"/>
                  <a:gd name="T32" fmla="*/ 81 w 18"/>
                  <a:gd name="T33" fmla="*/ 972 h 18"/>
                  <a:gd name="T34" fmla="*/ 1053 w 18"/>
                  <a:gd name="T35" fmla="*/ 1215 h 18"/>
                  <a:gd name="T36" fmla="*/ 1296 w 18"/>
                  <a:gd name="T37" fmla="*/ 1377 h 18"/>
                  <a:gd name="T38" fmla="*/ 1377 w 18"/>
                  <a:gd name="T39" fmla="*/ 1458 h 18"/>
                  <a:gd name="T40" fmla="*/ 1458 w 18"/>
                  <a:gd name="T41" fmla="*/ 1377 h 18"/>
                  <a:gd name="T42" fmla="*/ 1377 w 18"/>
                  <a:gd name="T43" fmla="*/ 972 h 18"/>
                  <a:gd name="T44" fmla="*/ 324 w 18"/>
                  <a:gd name="T45" fmla="*/ 891 h 18"/>
                  <a:gd name="T46" fmla="*/ 810 w 18"/>
                  <a:gd name="T47" fmla="*/ 648 h 18"/>
                  <a:gd name="T48" fmla="*/ 891 w 18"/>
                  <a:gd name="T49" fmla="*/ 972 h 18"/>
                  <a:gd name="T50" fmla="*/ 324 w 18"/>
                  <a:gd name="T51" fmla="*/ 891 h 1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8" h="18">
                    <a:moveTo>
                      <a:pt x="17" y="12"/>
                    </a:moveTo>
                    <a:cubicBezTo>
                      <a:pt x="17" y="11"/>
                      <a:pt x="16" y="12"/>
                      <a:pt x="16" y="12"/>
                    </a:cubicBezTo>
                    <a:cubicBezTo>
                      <a:pt x="16" y="12"/>
                      <a:pt x="16" y="12"/>
                      <a:pt x="16" y="13"/>
                    </a:cubicBezTo>
                    <a:cubicBezTo>
                      <a:pt x="16" y="14"/>
                      <a:pt x="15" y="14"/>
                      <a:pt x="14" y="13"/>
                    </a:cubicBezTo>
                    <a:cubicBezTo>
                      <a:pt x="13" y="13"/>
                      <a:pt x="12" y="13"/>
                      <a:pt x="12" y="13"/>
                    </a:cubicBezTo>
                    <a:cubicBezTo>
                      <a:pt x="12" y="12"/>
                      <a:pt x="11" y="8"/>
                      <a:pt x="11" y="7"/>
                    </a:cubicBezTo>
                    <a:cubicBezTo>
                      <a:pt x="12" y="7"/>
                      <a:pt x="12" y="7"/>
                      <a:pt x="13" y="6"/>
                    </a:cubicBezTo>
                    <a:cubicBezTo>
                      <a:pt x="14" y="6"/>
                      <a:pt x="15" y="5"/>
                      <a:pt x="15" y="7"/>
                    </a:cubicBezTo>
                    <a:cubicBezTo>
                      <a:pt x="15" y="7"/>
                      <a:pt x="15" y="7"/>
                      <a:pt x="15" y="7"/>
                    </a:cubicBezTo>
                    <a:cubicBezTo>
                      <a:pt x="16" y="7"/>
                      <a:pt x="16" y="7"/>
                      <a:pt x="17" y="7"/>
                    </a:cubicBezTo>
                    <a:cubicBezTo>
                      <a:pt x="16" y="6"/>
                      <a:pt x="16" y="4"/>
                      <a:pt x="16" y="0"/>
                    </a:cubicBezTo>
                    <a:cubicBezTo>
                      <a:pt x="15" y="0"/>
                      <a:pt x="15" y="0"/>
                      <a:pt x="15" y="0"/>
                    </a:cubicBezTo>
                    <a:cubicBezTo>
                      <a:pt x="15" y="1"/>
                      <a:pt x="15" y="1"/>
                      <a:pt x="15" y="1"/>
                    </a:cubicBezTo>
                    <a:cubicBezTo>
                      <a:pt x="15" y="3"/>
                      <a:pt x="13" y="3"/>
                      <a:pt x="12" y="4"/>
                    </a:cubicBezTo>
                    <a:cubicBezTo>
                      <a:pt x="11" y="4"/>
                      <a:pt x="1" y="9"/>
                      <a:pt x="0" y="9"/>
                    </a:cubicBezTo>
                    <a:cubicBezTo>
                      <a:pt x="0" y="9"/>
                      <a:pt x="0" y="9"/>
                      <a:pt x="0" y="10"/>
                    </a:cubicBezTo>
                    <a:cubicBezTo>
                      <a:pt x="0" y="10"/>
                      <a:pt x="1" y="11"/>
                      <a:pt x="1" y="12"/>
                    </a:cubicBezTo>
                    <a:cubicBezTo>
                      <a:pt x="2" y="12"/>
                      <a:pt x="11" y="14"/>
                      <a:pt x="13" y="15"/>
                    </a:cubicBezTo>
                    <a:cubicBezTo>
                      <a:pt x="16" y="16"/>
                      <a:pt x="16" y="16"/>
                      <a:pt x="16" y="17"/>
                    </a:cubicBezTo>
                    <a:cubicBezTo>
                      <a:pt x="17" y="17"/>
                      <a:pt x="17" y="18"/>
                      <a:pt x="17" y="18"/>
                    </a:cubicBezTo>
                    <a:cubicBezTo>
                      <a:pt x="17" y="18"/>
                      <a:pt x="18" y="18"/>
                      <a:pt x="18" y="17"/>
                    </a:cubicBezTo>
                    <a:cubicBezTo>
                      <a:pt x="18" y="17"/>
                      <a:pt x="17" y="13"/>
                      <a:pt x="17" y="12"/>
                    </a:cubicBezTo>
                    <a:close/>
                    <a:moveTo>
                      <a:pt x="4" y="11"/>
                    </a:moveTo>
                    <a:cubicBezTo>
                      <a:pt x="10" y="8"/>
                      <a:pt x="10" y="8"/>
                      <a:pt x="10" y="8"/>
                    </a:cubicBezTo>
                    <a:cubicBezTo>
                      <a:pt x="11" y="12"/>
                      <a:pt x="11" y="12"/>
                      <a:pt x="11" y="12"/>
                    </a:cubicBezTo>
                    <a:lnTo>
                      <a:pt x="4" y="1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71" name="Freeform 228">
                <a:extLst>
                  <a:ext uri="{FF2B5EF4-FFF2-40B4-BE49-F238E27FC236}">
                    <a16:creationId xmlns:a16="http://schemas.microsoft.com/office/drawing/2014/main" id="{1FE9CBDC-3BD3-8B34-8554-17B751893957}"/>
                  </a:ext>
                </a:extLst>
              </p:cNvPr>
              <p:cNvSpPr>
                <a:spLocks noEditPoints="1"/>
              </p:cNvSpPr>
              <p:nvPr/>
            </p:nvSpPr>
            <p:spPr bwMode="auto">
              <a:xfrm>
                <a:off x="18226" y="1428"/>
                <a:ext cx="54" cy="60"/>
              </a:xfrm>
              <a:custGeom>
                <a:avLst/>
                <a:gdLst>
                  <a:gd name="T0" fmla="*/ 1296 w 18"/>
                  <a:gd name="T1" fmla="*/ 405 h 20"/>
                  <a:gd name="T2" fmla="*/ 810 w 18"/>
                  <a:gd name="T3" fmla="*/ 81 h 20"/>
                  <a:gd name="T4" fmla="*/ 324 w 18"/>
                  <a:gd name="T5" fmla="*/ 162 h 20"/>
                  <a:gd name="T6" fmla="*/ 0 w 18"/>
                  <a:gd name="T7" fmla="*/ 648 h 20"/>
                  <a:gd name="T8" fmla="*/ 162 w 18"/>
                  <a:gd name="T9" fmla="*/ 1134 h 20"/>
                  <a:gd name="T10" fmla="*/ 1134 w 18"/>
                  <a:gd name="T11" fmla="*/ 1377 h 20"/>
                  <a:gd name="T12" fmla="*/ 1458 w 18"/>
                  <a:gd name="T13" fmla="*/ 972 h 20"/>
                  <a:gd name="T14" fmla="*/ 1296 w 18"/>
                  <a:gd name="T15" fmla="*/ 405 h 20"/>
                  <a:gd name="T16" fmla="*/ 972 w 18"/>
                  <a:gd name="T17" fmla="*/ 1134 h 20"/>
                  <a:gd name="T18" fmla="*/ 486 w 18"/>
                  <a:gd name="T19" fmla="*/ 1296 h 20"/>
                  <a:gd name="T20" fmla="*/ 243 w 18"/>
                  <a:gd name="T21" fmla="*/ 1134 h 20"/>
                  <a:gd name="T22" fmla="*/ 243 w 18"/>
                  <a:gd name="T23" fmla="*/ 810 h 20"/>
                  <a:gd name="T24" fmla="*/ 567 w 18"/>
                  <a:gd name="T25" fmla="*/ 405 h 20"/>
                  <a:gd name="T26" fmla="*/ 1215 w 18"/>
                  <a:gd name="T27" fmla="*/ 486 h 20"/>
                  <a:gd name="T28" fmla="*/ 972 w 18"/>
                  <a:gd name="T29" fmla="*/ 1134 h 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8" h="20">
                    <a:moveTo>
                      <a:pt x="16" y="5"/>
                    </a:moveTo>
                    <a:cubicBezTo>
                      <a:pt x="15" y="3"/>
                      <a:pt x="13" y="1"/>
                      <a:pt x="10" y="1"/>
                    </a:cubicBezTo>
                    <a:cubicBezTo>
                      <a:pt x="8" y="0"/>
                      <a:pt x="6" y="1"/>
                      <a:pt x="4" y="2"/>
                    </a:cubicBezTo>
                    <a:cubicBezTo>
                      <a:pt x="2" y="3"/>
                      <a:pt x="1" y="5"/>
                      <a:pt x="0" y="8"/>
                    </a:cubicBezTo>
                    <a:cubicBezTo>
                      <a:pt x="0" y="10"/>
                      <a:pt x="0" y="12"/>
                      <a:pt x="2" y="14"/>
                    </a:cubicBezTo>
                    <a:cubicBezTo>
                      <a:pt x="5" y="19"/>
                      <a:pt x="10" y="20"/>
                      <a:pt x="14" y="17"/>
                    </a:cubicBezTo>
                    <a:cubicBezTo>
                      <a:pt x="16" y="16"/>
                      <a:pt x="17" y="14"/>
                      <a:pt x="18" y="12"/>
                    </a:cubicBezTo>
                    <a:cubicBezTo>
                      <a:pt x="18" y="10"/>
                      <a:pt x="18" y="7"/>
                      <a:pt x="16" y="5"/>
                    </a:cubicBezTo>
                    <a:close/>
                    <a:moveTo>
                      <a:pt x="12" y="14"/>
                    </a:moveTo>
                    <a:cubicBezTo>
                      <a:pt x="10" y="16"/>
                      <a:pt x="8" y="16"/>
                      <a:pt x="6" y="16"/>
                    </a:cubicBezTo>
                    <a:cubicBezTo>
                      <a:pt x="5" y="16"/>
                      <a:pt x="4" y="15"/>
                      <a:pt x="3" y="14"/>
                    </a:cubicBezTo>
                    <a:cubicBezTo>
                      <a:pt x="3" y="13"/>
                      <a:pt x="2" y="11"/>
                      <a:pt x="3" y="10"/>
                    </a:cubicBezTo>
                    <a:cubicBezTo>
                      <a:pt x="3" y="8"/>
                      <a:pt x="4" y="6"/>
                      <a:pt x="7" y="5"/>
                    </a:cubicBezTo>
                    <a:cubicBezTo>
                      <a:pt x="10" y="3"/>
                      <a:pt x="13" y="3"/>
                      <a:pt x="15" y="6"/>
                    </a:cubicBezTo>
                    <a:cubicBezTo>
                      <a:pt x="17" y="9"/>
                      <a:pt x="15" y="12"/>
                      <a:pt x="12"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72" name="Freeform 229">
                <a:extLst>
                  <a:ext uri="{FF2B5EF4-FFF2-40B4-BE49-F238E27FC236}">
                    <a16:creationId xmlns:a16="http://schemas.microsoft.com/office/drawing/2014/main" id="{0BB9DF3D-FEF2-4B97-C37A-5B0C63B60DA1}"/>
                  </a:ext>
                </a:extLst>
              </p:cNvPr>
              <p:cNvSpPr>
                <a:spLocks/>
              </p:cNvSpPr>
              <p:nvPr/>
            </p:nvSpPr>
            <p:spPr bwMode="auto">
              <a:xfrm>
                <a:off x="18301" y="1509"/>
                <a:ext cx="60" cy="63"/>
              </a:xfrm>
              <a:custGeom>
                <a:avLst/>
                <a:gdLst>
                  <a:gd name="T0" fmla="*/ 1620 w 20"/>
                  <a:gd name="T1" fmla="*/ 648 h 21"/>
                  <a:gd name="T2" fmla="*/ 1539 w 20"/>
                  <a:gd name="T3" fmla="*/ 729 h 21"/>
                  <a:gd name="T4" fmla="*/ 1539 w 20"/>
                  <a:gd name="T5" fmla="*/ 729 h 21"/>
                  <a:gd name="T6" fmla="*/ 1215 w 20"/>
                  <a:gd name="T7" fmla="*/ 810 h 21"/>
                  <a:gd name="T8" fmla="*/ 891 w 20"/>
                  <a:gd name="T9" fmla="*/ 1296 h 21"/>
                  <a:gd name="T10" fmla="*/ 891 w 20"/>
                  <a:gd name="T11" fmla="*/ 1539 h 21"/>
                  <a:gd name="T12" fmla="*/ 891 w 20"/>
                  <a:gd name="T13" fmla="*/ 1539 h 21"/>
                  <a:gd name="T14" fmla="*/ 810 w 20"/>
                  <a:gd name="T15" fmla="*/ 1701 h 21"/>
                  <a:gd name="T16" fmla="*/ 0 w 20"/>
                  <a:gd name="T17" fmla="*/ 972 h 21"/>
                  <a:gd name="T18" fmla="*/ 162 w 20"/>
                  <a:gd name="T19" fmla="*/ 729 h 21"/>
                  <a:gd name="T20" fmla="*/ 243 w 20"/>
                  <a:gd name="T21" fmla="*/ 729 h 21"/>
                  <a:gd name="T22" fmla="*/ 243 w 20"/>
                  <a:gd name="T23" fmla="*/ 891 h 21"/>
                  <a:gd name="T24" fmla="*/ 243 w 20"/>
                  <a:gd name="T25" fmla="*/ 1053 h 21"/>
                  <a:gd name="T26" fmla="*/ 486 w 20"/>
                  <a:gd name="T27" fmla="*/ 1296 h 21"/>
                  <a:gd name="T28" fmla="*/ 567 w 20"/>
                  <a:gd name="T29" fmla="*/ 1296 h 21"/>
                  <a:gd name="T30" fmla="*/ 810 w 20"/>
                  <a:gd name="T31" fmla="*/ 972 h 21"/>
                  <a:gd name="T32" fmla="*/ 567 w 20"/>
                  <a:gd name="T33" fmla="*/ 729 h 21"/>
                  <a:gd name="T34" fmla="*/ 648 w 20"/>
                  <a:gd name="T35" fmla="*/ 648 h 21"/>
                  <a:gd name="T36" fmla="*/ 891 w 20"/>
                  <a:gd name="T37" fmla="*/ 891 h 21"/>
                  <a:gd name="T38" fmla="*/ 1053 w 20"/>
                  <a:gd name="T39" fmla="*/ 648 h 21"/>
                  <a:gd name="T40" fmla="*/ 1053 w 20"/>
                  <a:gd name="T41" fmla="*/ 405 h 21"/>
                  <a:gd name="T42" fmla="*/ 972 w 20"/>
                  <a:gd name="T43" fmla="*/ 324 h 21"/>
                  <a:gd name="T44" fmla="*/ 648 w 20"/>
                  <a:gd name="T45" fmla="*/ 324 h 21"/>
                  <a:gd name="T46" fmla="*/ 567 w 20"/>
                  <a:gd name="T47" fmla="*/ 324 h 21"/>
                  <a:gd name="T48" fmla="*/ 486 w 20"/>
                  <a:gd name="T49" fmla="*/ 243 h 21"/>
                  <a:gd name="T50" fmla="*/ 810 w 20"/>
                  <a:gd name="T51" fmla="*/ 0 h 21"/>
                  <a:gd name="T52" fmla="*/ 1620 w 20"/>
                  <a:gd name="T53" fmla="*/ 648 h 2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0" h="21">
                    <a:moveTo>
                      <a:pt x="20" y="8"/>
                    </a:moveTo>
                    <a:cubicBezTo>
                      <a:pt x="20" y="8"/>
                      <a:pt x="20" y="9"/>
                      <a:pt x="19" y="9"/>
                    </a:cubicBezTo>
                    <a:cubicBezTo>
                      <a:pt x="19" y="9"/>
                      <a:pt x="19" y="9"/>
                      <a:pt x="19" y="9"/>
                    </a:cubicBezTo>
                    <a:cubicBezTo>
                      <a:pt x="18" y="8"/>
                      <a:pt x="17" y="8"/>
                      <a:pt x="15" y="10"/>
                    </a:cubicBezTo>
                    <a:cubicBezTo>
                      <a:pt x="14" y="12"/>
                      <a:pt x="12" y="14"/>
                      <a:pt x="11" y="16"/>
                    </a:cubicBezTo>
                    <a:cubicBezTo>
                      <a:pt x="10" y="17"/>
                      <a:pt x="9" y="18"/>
                      <a:pt x="11" y="19"/>
                    </a:cubicBezTo>
                    <a:cubicBezTo>
                      <a:pt x="11" y="19"/>
                      <a:pt x="11" y="19"/>
                      <a:pt x="11" y="19"/>
                    </a:cubicBezTo>
                    <a:cubicBezTo>
                      <a:pt x="11" y="20"/>
                      <a:pt x="11" y="20"/>
                      <a:pt x="10" y="21"/>
                    </a:cubicBezTo>
                    <a:cubicBezTo>
                      <a:pt x="8" y="19"/>
                      <a:pt x="4" y="16"/>
                      <a:pt x="0" y="12"/>
                    </a:cubicBezTo>
                    <a:cubicBezTo>
                      <a:pt x="0" y="11"/>
                      <a:pt x="1" y="9"/>
                      <a:pt x="2" y="9"/>
                    </a:cubicBezTo>
                    <a:cubicBezTo>
                      <a:pt x="3" y="9"/>
                      <a:pt x="3" y="9"/>
                      <a:pt x="3" y="9"/>
                    </a:cubicBezTo>
                    <a:cubicBezTo>
                      <a:pt x="3" y="10"/>
                      <a:pt x="3" y="10"/>
                      <a:pt x="3" y="11"/>
                    </a:cubicBezTo>
                    <a:cubicBezTo>
                      <a:pt x="3" y="11"/>
                      <a:pt x="2" y="12"/>
                      <a:pt x="3" y="13"/>
                    </a:cubicBezTo>
                    <a:cubicBezTo>
                      <a:pt x="4" y="14"/>
                      <a:pt x="6" y="15"/>
                      <a:pt x="6" y="16"/>
                    </a:cubicBezTo>
                    <a:cubicBezTo>
                      <a:pt x="7" y="16"/>
                      <a:pt x="7" y="16"/>
                      <a:pt x="7" y="16"/>
                    </a:cubicBezTo>
                    <a:cubicBezTo>
                      <a:pt x="8" y="15"/>
                      <a:pt x="10" y="12"/>
                      <a:pt x="10" y="12"/>
                    </a:cubicBezTo>
                    <a:cubicBezTo>
                      <a:pt x="10" y="11"/>
                      <a:pt x="7" y="9"/>
                      <a:pt x="7" y="9"/>
                    </a:cubicBezTo>
                    <a:cubicBezTo>
                      <a:pt x="7" y="8"/>
                      <a:pt x="7" y="8"/>
                      <a:pt x="8" y="8"/>
                    </a:cubicBezTo>
                    <a:cubicBezTo>
                      <a:pt x="8" y="8"/>
                      <a:pt x="11" y="10"/>
                      <a:pt x="11" y="11"/>
                    </a:cubicBezTo>
                    <a:cubicBezTo>
                      <a:pt x="13" y="8"/>
                      <a:pt x="13" y="8"/>
                      <a:pt x="13" y="8"/>
                    </a:cubicBezTo>
                    <a:cubicBezTo>
                      <a:pt x="15" y="6"/>
                      <a:pt x="14" y="6"/>
                      <a:pt x="13" y="5"/>
                    </a:cubicBezTo>
                    <a:cubicBezTo>
                      <a:pt x="13" y="4"/>
                      <a:pt x="12" y="4"/>
                      <a:pt x="12" y="4"/>
                    </a:cubicBezTo>
                    <a:cubicBezTo>
                      <a:pt x="11" y="3"/>
                      <a:pt x="10" y="3"/>
                      <a:pt x="8" y="4"/>
                    </a:cubicBezTo>
                    <a:cubicBezTo>
                      <a:pt x="8" y="4"/>
                      <a:pt x="8" y="4"/>
                      <a:pt x="7" y="4"/>
                    </a:cubicBezTo>
                    <a:cubicBezTo>
                      <a:pt x="7" y="4"/>
                      <a:pt x="6" y="4"/>
                      <a:pt x="6" y="3"/>
                    </a:cubicBezTo>
                    <a:cubicBezTo>
                      <a:pt x="7" y="3"/>
                      <a:pt x="9" y="0"/>
                      <a:pt x="10" y="0"/>
                    </a:cubicBezTo>
                    <a:cubicBezTo>
                      <a:pt x="13" y="2"/>
                      <a:pt x="16" y="5"/>
                      <a:pt x="20"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73" name="Freeform 230">
                <a:extLst>
                  <a:ext uri="{FF2B5EF4-FFF2-40B4-BE49-F238E27FC236}">
                    <a16:creationId xmlns:a16="http://schemas.microsoft.com/office/drawing/2014/main" id="{0BD08908-0A3E-EAA0-4A7C-9B79CF08A203}"/>
                  </a:ext>
                </a:extLst>
              </p:cNvPr>
              <p:cNvSpPr>
                <a:spLocks/>
              </p:cNvSpPr>
              <p:nvPr/>
            </p:nvSpPr>
            <p:spPr bwMode="auto">
              <a:xfrm>
                <a:off x="18166" y="1297"/>
                <a:ext cx="63" cy="80"/>
              </a:xfrm>
              <a:custGeom>
                <a:avLst/>
                <a:gdLst>
                  <a:gd name="T0" fmla="*/ 1458 w 21"/>
                  <a:gd name="T1" fmla="*/ 1301 h 27"/>
                  <a:gd name="T2" fmla="*/ 1539 w 21"/>
                  <a:gd name="T3" fmla="*/ 1301 h 27"/>
                  <a:gd name="T4" fmla="*/ 1701 w 21"/>
                  <a:gd name="T5" fmla="*/ 1766 h 27"/>
                  <a:gd name="T6" fmla="*/ 1620 w 21"/>
                  <a:gd name="T7" fmla="*/ 1766 h 27"/>
                  <a:gd name="T8" fmla="*/ 1620 w 21"/>
                  <a:gd name="T9" fmla="*/ 1695 h 27"/>
                  <a:gd name="T10" fmla="*/ 1377 w 21"/>
                  <a:gd name="T11" fmla="*/ 1695 h 27"/>
                  <a:gd name="T12" fmla="*/ 810 w 21"/>
                  <a:gd name="T13" fmla="*/ 1766 h 27"/>
                  <a:gd name="T14" fmla="*/ 567 w 21"/>
                  <a:gd name="T15" fmla="*/ 1923 h 27"/>
                  <a:gd name="T16" fmla="*/ 567 w 21"/>
                  <a:gd name="T17" fmla="*/ 2003 h 27"/>
                  <a:gd name="T18" fmla="*/ 486 w 21"/>
                  <a:gd name="T19" fmla="*/ 2080 h 27"/>
                  <a:gd name="T20" fmla="*/ 324 w 21"/>
                  <a:gd name="T21" fmla="*/ 1615 h 27"/>
                  <a:gd name="T22" fmla="*/ 486 w 21"/>
                  <a:gd name="T23" fmla="*/ 1458 h 27"/>
                  <a:gd name="T24" fmla="*/ 1053 w 21"/>
                  <a:gd name="T25" fmla="*/ 1019 h 27"/>
                  <a:gd name="T26" fmla="*/ 405 w 21"/>
                  <a:gd name="T27" fmla="*/ 939 h 27"/>
                  <a:gd name="T28" fmla="*/ 81 w 21"/>
                  <a:gd name="T29" fmla="*/ 859 h 27"/>
                  <a:gd name="T30" fmla="*/ 0 w 21"/>
                  <a:gd name="T31" fmla="*/ 385 h 27"/>
                  <a:gd name="T32" fmla="*/ 81 w 21"/>
                  <a:gd name="T33" fmla="*/ 385 h 27"/>
                  <a:gd name="T34" fmla="*/ 81 w 21"/>
                  <a:gd name="T35" fmla="*/ 465 h 27"/>
                  <a:gd name="T36" fmla="*/ 324 w 21"/>
                  <a:gd name="T37" fmla="*/ 545 h 27"/>
                  <a:gd name="T38" fmla="*/ 891 w 21"/>
                  <a:gd name="T39" fmla="*/ 317 h 27"/>
                  <a:gd name="T40" fmla="*/ 1134 w 21"/>
                  <a:gd name="T41" fmla="*/ 157 h 27"/>
                  <a:gd name="T42" fmla="*/ 1134 w 21"/>
                  <a:gd name="T43" fmla="*/ 80 h 27"/>
                  <a:gd name="T44" fmla="*/ 1215 w 21"/>
                  <a:gd name="T45" fmla="*/ 80 h 27"/>
                  <a:gd name="T46" fmla="*/ 1377 w 21"/>
                  <a:gd name="T47" fmla="*/ 622 h 27"/>
                  <a:gd name="T48" fmla="*/ 1215 w 21"/>
                  <a:gd name="T49" fmla="*/ 622 h 27"/>
                  <a:gd name="T50" fmla="*/ 1215 w 21"/>
                  <a:gd name="T51" fmla="*/ 622 h 27"/>
                  <a:gd name="T52" fmla="*/ 972 w 21"/>
                  <a:gd name="T53" fmla="*/ 545 h 27"/>
                  <a:gd name="T54" fmla="*/ 324 w 21"/>
                  <a:gd name="T55" fmla="*/ 782 h 27"/>
                  <a:gd name="T56" fmla="*/ 1053 w 21"/>
                  <a:gd name="T57" fmla="*/ 859 h 27"/>
                  <a:gd name="T58" fmla="*/ 1458 w 21"/>
                  <a:gd name="T59" fmla="*/ 939 h 27"/>
                  <a:gd name="T60" fmla="*/ 1458 w 21"/>
                  <a:gd name="T61" fmla="*/ 1019 h 27"/>
                  <a:gd name="T62" fmla="*/ 1215 w 21"/>
                  <a:gd name="T63" fmla="*/ 1221 h 27"/>
                  <a:gd name="T64" fmla="*/ 648 w 21"/>
                  <a:gd name="T65" fmla="*/ 1695 h 27"/>
                  <a:gd name="T66" fmla="*/ 1215 w 21"/>
                  <a:gd name="T67" fmla="*/ 1538 h 27"/>
                  <a:gd name="T68" fmla="*/ 1458 w 21"/>
                  <a:gd name="T69" fmla="*/ 1378 h 2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1" h="27">
                    <a:moveTo>
                      <a:pt x="18" y="17"/>
                    </a:moveTo>
                    <a:cubicBezTo>
                      <a:pt x="18" y="17"/>
                      <a:pt x="19" y="16"/>
                      <a:pt x="19" y="17"/>
                    </a:cubicBezTo>
                    <a:cubicBezTo>
                      <a:pt x="20" y="19"/>
                      <a:pt x="21" y="20"/>
                      <a:pt x="21" y="23"/>
                    </a:cubicBezTo>
                    <a:cubicBezTo>
                      <a:pt x="21" y="23"/>
                      <a:pt x="21" y="23"/>
                      <a:pt x="20" y="23"/>
                    </a:cubicBezTo>
                    <a:cubicBezTo>
                      <a:pt x="20" y="23"/>
                      <a:pt x="20" y="23"/>
                      <a:pt x="20" y="22"/>
                    </a:cubicBezTo>
                    <a:cubicBezTo>
                      <a:pt x="19" y="22"/>
                      <a:pt x="19" y="21"/>
                      <a:pt x="17" y="22"/>
                    </a:cubicBezTo>
                    <a:cubicBezTo>
                      <a:pt x="15" y="22"/>
                      <a:pt x="10" y="23"/>
                      <a:pt x="10" y="23"/>
                    </a:cubicBezTo>
                    <a:cubicBezTo>
                      <a:pt x="8" y="23"/>
                      <a:pt x="6" y="24"/>
                      <a:pt x="7" y="25"/>
                    </a:cubicBezTo>
                    <a:cubicBezTo>
                      <a:pt x="7" y="26"/>
                      <a:pt x="7" y="26"/>
                      <a:pt x="7" y="26"/>
                    </a:cubicBezTo>
                    <a:cubicBezTo>
                      <a:pt x="6" y="27"/>
                      <a:pt x="6" y="27"/>
                      <a:pt x="6" y="27"/>
                    </a:cubicBezTo>
                    <a:cubicBezTo>
                      <a:pt x="5" y="24"/>
                      <a:pt x="5" y="23"/>
                      <a:pt x="4" y="21"/>
                    </a:cubicBezTo>
                    <a:cubicBezTo>
                      <a:pt x="5" y="20"/>
                      <a:pt x="5" y="20"/>
                      <a:pt x="6" y="19"/>
                    </a:cubicBezTo>
                    <a:cubicBezTo>
                      <a:pt x="8" y="18"/>
                      <a:pt x="12" y="15"/>
                      <a:pt x="13" y="13"/>
                    </a:cubicBezTo>
                    <a:cubicBezTo>
                      <a:pt x="12" y="13"/>
                      <a:pt x="5" y="12"/>
                      <a:pt x="5" y="12"/>
                    </a:cubicBezTo>
                    <a:cubicBezTo>
                      <a:pt x="4" y="11"/>
                      <a:pt x="2" y="11"/>
                      <a:pt x="1" y="11"/>
                    </a:cubicBezTo>
                    <a:cubicBezTo>
                      <a:pt x="1" y="10"/>
                      <a:pt x="0" y="7"/>
                      <a:pt x="0" y="5"/>
                    </a:cubicBezTo>
                    <a:cubicBezTo>
                      <a:pt x="1" y="5"/>
                      <a:pt x="1" y="5"/>
                      <a:pt x="1" y="5"/>
                    </a:cubicBezTo>
                    <a:cubicBezTo>
                      <a:pt x="1" y="6"/>
                      <a:pt x="1" y="6"/>
                      <a:pt x="1" y="6"/>
                    </a:cubicBezTo>
                    <a:cubicBezTo>
                      <a:pt x="2" y="7"/>
                      <a:pt x="2" y="7"/>
                      <a:pt x="4" y="7"/>
                    </a:cubicBezTo>
                    <a:cubicBezTo>
                      <a:pt x="6" y="6"/>
                      <a:pt x="9" y="5"/>
                      <a:pt x="11" y="4"/>
                    </a:cubicBezTo>
                    <a:cubicBezTo>
                      <a:pt x="13" y="3"/>
                      <a:pt x="14" y="3"/>
                      <a:pt x="14" y="2"/>
                    </a:cubicBezTo>
                    <a:cubicBezTo>
                      <a:pt x="14" y="1"/>
                      <a:pt x="14" y="1"/>
                      <a:pt x="14" y="1"/>
                    </a:cubicBezTo>
                    <a:cubicBezTo>
                      <a:pt x="14" y="1"/>
                      <a:pt x="15" y="0"/>
                      <a:pt x="15" y="1"/>
                    </a:cubicBezTo>
                    <a:cubicBezTo>
                      <a:pt x="16" y="4"/>
                      <a:pt x="16" y="6"/>
                      <a:pt x="17" y="8"/>
                    </a:cubicBezTo>
                    <a:cubicBezTo>
                      <a:pt x="17" y="8"/>
                      <a:pt x="16" y="8"/>
                      <a:pt x="15" y="8"/>
                    </a:cubicBezTo>
                    <a:cubicBezTo>
                      <a:pt x="15" y="8"/>
                      <a:pt x="15" y="8"/>
                      <a:pt x="15" y="8"/>
                    </a:cubicBezTo>
                    <a:cubicBezTo>
                      <a:pt x="15" y="6"/>
                      <a:pt x="15" y="6"/>
                      <a:pt x="12" y="7"/>
                    </a:cubicBezTo>
                    <a:cubicBezTo>
                      <a:pt x="10" y="8"/>
                      <a:pt x="5" y="9"/>
                      <a:pt x="4" y="10"/>
                    </a:cubicBezTo>
                    <a:cubicBezTo>
                      <a:pt x="6" y="10"/>
                      <a:pt x="11" y="11"/>
                      <a:pt x="13" y="11"/>
                    </a:cubicBezTo>
                    <a:cubicBezTo>
                      <a:pt x="16" y="12"/>
                      <a:pt x="17" y="12"/>
                      <a:pt x="18" y="12"/>
                    </a:cubicBezTo>
                    <a:cubicBezTo>
                      <a:pt x="18" y="13"/>
                      <a:pt x="18" y="13"/>
                      <a:pt x="18" y="13"/>
                    </a:cubicBezTo>
                    <a:cubicBezTo>
                      <a:pt x="18" y="13"/>
                      <a:pt x="16" y="14"/>
                      <a:pt x="15" y="16"/>
                    </a:cubicBezTo>
                    <a:cubicBezTo>
                      <a:pt x="13" y="17"/>
                      <a:pt x="9" y="21"/>
                      <a:pt x="8" y="22"/>
                    </a:cubicBezTo>
                    <a:cubicBezTo>
                      <a:pt x="10" y="21"/>
                      <a:pt x="14" y="20"/>
                      <a:pt x="15" y="20"/>
                    </a:cubicBezTo>
                    <a:cubicBezTo>
                      <a:pt x="17" y="20"/>
                      <a:pt x="19" y="19"/>
                      <a:pt x="18" y="18"/>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74" name="Freeform 231">
                <a:extLst>
                  <a:ext uri="{FF2B5EF4-FFF2-40B4-BE49-F238E27FC236}">
                    <a16:creationId xmlns:a16="http://schemas.microsoft.com/office/drawing/2014/main" id="{8517555F-EBA2-819E-F332-388278D42F36}"/>
                  </a:ext>
                </a:extLst>
              </p:cNvPr>
              <p:cNvSpPr>
                <a:spLocks/>
              </p:cNvSpPr>
              <p:nvPr/>
            </p:nvSpPr>
            <p:spPr bwMode="auto">
              <a:xfrm>
                <a:off x="18929" y="1306"/>
                <a:ext cx="60" cy="68"/>
              </a:xfrm>
              <a:custGeom>
                <a:avLst/>
                <a:gdLst>
                  <a:gd name="T0" fmla="*/ 405 w 20"/>
                  <a:gd name="T1" fmla="*/ 0 h 23"/>
                  <a:gd name="T2" fmla="*/ 486 w 20"/>
                  <a:gd name="T3" fmla="*/ 0 h 23"/>
                  <a:gd name="T4" fmla="*/ 486 w 20"/>
                  <a:gd name="T5" fmla="*/ 80 h 23"/>
                  <a:gd name="T6" fmla="*/ 729 w 20"/>
                  <a:gd name="T7" fmla="*/ 237 h 23"/>
                  <a:gd name="T8" fmla="*/ 1215 w 20"/>
                  <a:gd name="T9" fmla="*/ 305 h 23"/>
                  <a:gd name="T10" fmla="*/ 1539 w 20"/>
                  <a:gd name="T11" fmla="*/ 305 h 23"/>
                  <a:gd name="T12" fmla="*/ 1539 w 20"/>
                  <a:gd name="T13" fmla="*/ 237 h 23"/>
                  <a:gd name="T14" fmla="*/ 1620 w 20"/>
                  <a:gd name="T15" fmla="*/ 237 h 23"/>
                  <a:gd name="T16" fmla="*/ 1539 w 20"/>
                  <a:gd name="T17" fmla="*/ 621 h 23"/>
                  <a:gd name="T18" fmla="*/ 1539 w 20"/>
                  <a:gd name="T19" fmla="*/ 701 h 23"/>
                  <a:gd name="T20" fmla="*/ 1458 w 20"/>
                  <a:gd name="T21" fmla="*/ 701 h 23"/>
                  <a:gd name="T22" fmla="*/ 405 w 20"/>
                  <a:gd name="T23" fmla="*/ 1135 h 23"/>
                  <a:gd name="T24" fmla="*/ 972 w 20"/>
                  <a:gd name="T25" fmla="*/ 1372 h 23"/>
                  <a:gd name="T26" fmla="*/ 1215 w 20"/>
                  <a:gd name="T27" fmla="*/ 1295 h 23"/>
                  <a:gd name="T28" fmla="*/ 1296 w 20"/>
                  <a:gd name="T29" fmla="*/ 1215 h 23"/>
                  <a:gd name="T30" fmla="*/ 1377 w 20"/>
                  <a:gd name="T31" fmla="*/ 1295 h 23"/>
                  <a:gd name="T32" fmla="*/ 1215 w 20"/>
                  <a:gd name="T33" fmla="*/ 1756 h 23"/>
                  <a:gd name="T34" fmla="*/ 1134 w 20"/>
                  <a:gd name="T35" fmla="*/ 1679 h 23"/>
                  <a:gd name="T36" fmla="*/ 1134 w 20"/>
                  <a:gd name="T37" fmla="*/ 1679 h 23"/>
                  <a:gd name="T38" fmla="*/ 891 w 20"/>
                  <a:gd name="T39" fmla="*/ 1452 h 23"/>
                  <a:gd name="T40" fmla="*/ 81 w 20"/>
                  <a:gd name="T41" fmla="*/ 1135 h 23"/>
                  <a:gd name="T42" fmla="*/ 81 w 20"/>
                  <a:gd name="T43" fmla="*/ 1058 h 23"/>
                  <a:gd name="T44" fmla="*/ 1377 w 20"/>
                  <a:gd name="T45" fmla="*/ 464 h 23"/>
                  <a:gd name="T46" fmla="*/ 729 w 20"/>
                  <a:gd name="T47" fmla="*/ 384 h 23"/>
                  <a:gd name="T48" fmla="*/ 405 w 20"/>
                  <a:gd name="T49" fmla="*/ 464 h 23"/>
                  <a:gd name="T50" fmla="*/ 405 w 20"/>
                  <a:gd name="T51" fmla="*/ 464 h 23"/>
                  <a:gd name="T52" fmla="*/ 324 w 20"/>
                  <a:gd name="T53" fmla="*/ 464 h 23"/>
                  <a:gd name="T54" fmla="*/ 405 w 20"/>
                  <a:gd name="T55" fmla="*/ 0 h 2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0" h="23">
                    <a:moveTo>
                      <a:pt x="5" y="0"/>
                    </a:moveTo>
                    <a:cubicBezTo>
                      <a:pt x="6" y="0"/>
                      <a:pt x="6" y="0"/>
                      <a:pt x="6" y="0"/>
                    </a:cubicBezTo>
                    <a:cubicBezTo>
                      <a:pt x="6" y="1"/>
                      <a:pt x="6" y="1"/>
                      <a:pt x="6" y="1"/>
                    </a:cubicBezTo>
                    <a:cubicBezTo>
                      <a:pt x="6" y="2"/>
                      <a:pt x="7" y="3"/>
                      <a:pt x="9" y="3"/>
                    </a:cubicBezTo>
                    <a:cubicBezTo>
                      <a:pt x="11" y="4"/>
                      <a:pt x="14" y="4"/>
                      <a:pt x="15" y="4"/>
                    </a:cubicBezTo>
                    <a:cubicBezTo>
                      <a:pt x="17" y="5"/>
                      <a:pt x="18" y="5"/>
                      <a:pt x="19" y="4"/>
                    </a:cubicBezTo>
                    <a:cubicBezTo>
                      <a:pt x="19" y="3"/>
                      <a:pt x="19" y="3"/>
                      <a:pt x="19" y="3"/>
                    </a:cubicBezTo>
                    <a:cubicBezTo>
                      <a:pt x="20" y="3"/>
                      <a:pt x="20" y="3"/>
                      <a:pt x="20" y="3"/>
                    </a:cubicBezTo>
                    <a:cubicBezTo>
                      <a:pt x="20" y="4"/>
                      <a:pt x="20" y="7"/>
                      <a:pt x="19" y="8"/>
                    </a:cubicBezTo>
                    <a:cubicBezTo>
                      <a:pt x="19" y="8"/>
                      <a:pt x="19" y="8"/>
                      <a:pt x="19" y="9"/>
                    </a:cubicBezTo>
                    <a:cubicBezTo>
                      <a:pt x="19" y="9"/>
                      <a:pt x="19" y="9"/>
                      <a:pt x="18" y="9"/>
                    </a:cubicBezTo>
                    <a:cubicBezTo>
                      <a:pt x="17" y="9"/>
                      <a:pt x="7" y="15"/>
                      <a:pt x="5" y="15"/>
                    </a:cubicBezTo>
                    <a:cubicBezTo>
                      <a:pt x="7" y="16"/>
                      <a:pt x="11" y="17"/>
                      <a:pt x="12" y="18"/>
                    </a:cubicBezTo>
                    <a:cubicBezTo>
                      <a:pt x="14" y="18"/>
                      <a:pt x="15" y="19"/>
                      <a:pt x="15" y="17"/>
                    </a:cubicBezTo>
                    <a:cubicBezTo>
                      <a:pt x="16" y="16"/>
                      <a:pt x="16" y="16"/>
                      <a:pt x="16" y="16"/>
                    </a:cubicBezTo>
                    <a:cubicBezTo>
                      <a:pt x="16" y="16"/>
                      <a:pt x="17" y="16"/>
                      <a:pt x="17" y="17"/>
                    </a:cubicBezTo>
                    <a:cubicBezTo>
                      <a:pt x="16" y="19"/>
                      <a:pt x="15" y="21"/>
                      <a:pt x="15" y="23"/>
                    </a:cubicBezTo>
                    <a:cubicBezTo>
                      <a:pt x="14" y="23"/>
                      <a:pt x="14" y="23"/>
                      <a:pt x="14" y="22"/>
                    </a:cubicBezTo>
                    <a:cubicBezTo>
                      <a:pt x="14" y="22"/>
                      <a:pt x="14" y="22"/>
                      <a:pt x="14" y="22"/>
                    </a:cubicBezTo>
                    <a:cubicBezTo>
                      <a:pt x="14" y="21"/>
                      <a:pt x="14" y="20"/>
                      <a:pt x="11" y="19"/>
                    </a:cubicBezTo>
                    <a:cubicBezTo>
                      <a:pt x="10" y="19"/>
                      <a:pt x="2" y="16"/>
                      <a:pt x="1" y="15"/>
                    </a:cubicBezTo>
                    <a:cubicBezTo>
                      <a:pt x="1" y="15"/>
                      <a:pt x="0" y="15"/>
                      <a:pt x="1" y="14"/>
                    </a:cubicBezTo>
                    <a:cubicBezTo>
                      <a:pt x="3" y="13"/>
                      <a:pt x="16" y="7"/>
                      <a:pt x="17" y="6"/>
                    </a:cubicBezTo>
                    <a:cubicBezTo>
                      <a:pt x="15" y="6"/>
                      <a:pt x="10" y="5"/>
                      <a:pt x="9" y="5"/>
                    </a:cubicBezTo>
                    <a:cubicBezTo>
                      <a:pt x="6" y="4"/>
                      <a:pt x="5" y="4"/>
                      <a:pt x="5" y="6"/>
                    </a:cubicBezTo>
                    <a:cubicBezTo>
                      <a:pt x="5" y="6"/>
                      <a:pt x="5" y="6"/>
                      <a:pt x="5" y="6"/>
                    </a:cubicBezTo>
                    <a:cubicBezTo>
                      <a:pt x="4" y="7"/>
                      <a:pt x="4" y="6"/>
                      <a:pt x="4" y="6"/>
                    </a:cubicBezTo>
                    <a:cubicBezTo>
                      <a:pt x="4" y="5"/>
                      <a:pt x="5" y="1"/>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75" name="Freeform 232">
                <a:extLst>
                  <a:ext uri="{FF2B5EF4-FFF2-40B4-BE49-F238E27FC236}">
                    <a16:creationId xmlns:a16="http://schemas.microsoft.com/office/drawing/2014/main" id="{F4E34B0B-8A23-1FBA-7823-EB8D0F2FECE3}"/>
                  </a:ext>
                </a:extLst>
              </p:cNvPr>
              <p:cNvSpPr>
                <a:spLocks noEditPoints="1"/>
              </p:cNvSpPr>
              <p:nvPr/>
            </p:nvSpPr>
            <p:spPr bwMode="auto">
              <a:xfrm>
                <a:off x="18160" y="1132"/>
                <a:ext cx="57" cy="69"/>
              </a:xfrm>
              <a:custGeom>
                <a:avLst/>
                <a:gdLst>
                  <a:gd name="T0" fmla="*/ 81 w 19"/>
                  <a:gd name="T1" fmla="*/ 1053 h 23"/>
                  <a:gd name="T2" fmla="*/ 324 w 19"/>
                  <a:gd name="T3" fmla="*/ 1215 h 23"/>
                  <a:gd name="T4" fmla="*/ 1053 w 19"/>
                  <a:gd name="T5" fmla="*/ 1620 h 23"/>
                  <a:gd name="T6" fmla="*/ 1134 w 19"/>
                  <a:gd name="T7" fmla="*/ 1782 h 23"/>
                  <a:gd name="T8" fmla="*/ 1134 w 19"/>
                  <a:gd name="T9" fmla="*/ 1863 h 23"/>
                  <a:gd name="T10" fmla="*/ 1215 w 19"/>
                  <a:gd name="T11" fmla="*/ 1863 h 23"/>
                  <a:gd name="T12" fmla="*/ 1296 w 19"/>
                  <a:gd name="T13" fmla="*/ 1458 h 23"/>
                  <a:gd name="T14" fmla="*/ 1215 w 19"/>
                  <a:gd name="T15" fmla="*/ 1377 h 23"/>
                  <a:gd name="T16" fmla="*/ 1134 w 19"/>
                  <a:gd name="T17" fmla="*/ 1458 h 23"/>
                  <a:gd name="T18" fmla="*/ 1053 w 19"/>
                  <a:gd name="T19" fmla="*/ 1458 h 23"/>
                  <a:gd name="T20" fmla="*/ 810 w 19"/>
                  <a:gd name="T21" fmla="*/ 1296 h 23"/>
                  <a:gd name="T22" fmla="*/ 891 w 19"/>
                  <a:gd name="T23" fmla="*/ 891 h 23"/>
                  <a:gd name="T24" fmla="*/ 1134 w 19"/>
                  <a:gd name="T25" fmla="*/ 972 h 23"/>
                  <a:gd name="T26" fmla="*/ 1215 w 19"/>
                  <a:gd name="T27" fmla="*/ 1053 h 23"/>
                  <a:gd name="T28" fmla="*/ 1215 w 19"/>
                  <a:gd name="T29" fmla="*/ 1134 h 23"/>
                  <a:gd name="T30" fmla="*/ 1296 w 19"/>
                  <a:gd name="T31" fmla="*/ 1134 h 23"/>
                  <a:gd name="T32" fmla="*/ 1539 w 19"/>
                  <a:gd name="T33" fmla="*/ 162 h 23"/>
                  <a:gd name="T34" fmla="*/ 1215 w 19"/>
                  <a:gd name="T35" fmla="*/ 0 h 23"/>
                  <a:gd name="T36" fmla="*/ 1134 w 19"/>
                  <a:gd name="T37" fmla="*/ 81 h 23"/>
                  <a:gd name="T38" fmla="*/ 1215 w 19"/>
                  <a:gd name="T39" fmla="*/ 162 h 23"/>
                  <a:gd name="T40" fmla="*/ 1377 w 19"/>
                  <a:gd name="T41" fmla="*/ 405 h 23"/>
                  <a:gd name="T42" fmla="*/ 1296 w 19"/>
                  <a:gd name="T43" fmla="*/ 567 h 23"/>
                  <a:gd name="T44" fmla="*/ 1134 w 19"/>
                  <a:gd name="T45" fmla="*/ 729 h 23"/>
                  <a:gd name="T46" fmla="*/ 810 w 19"/>
                  <a:gd name="T47" fmla="*/ 729 h 23"/>
                  <a:gd name="T48" fmla="*/ 891 w 19"/>
                  <a:gd name="T49" fmla="*/ 324 h 23"/>
                  <a:gd name="T50" fmla="*/ 810 w 19"/>
                  <a:gd name="T51" fmla="*/ 324 h 23"/>
                  <a:gd name="T52" fmla="*/ 729 w 19"/>
                  <a:gd name="T53" fmla="*/ 648 h 23"/>
                  <a:gd name="T54" fmla="*/ 243 w 19"/>
                  <a:gd name="T55" fmla="*/ 648 h 23"/>
                  <a:gd name="T56" fmla="*/ 243 w 19"/>
                  <a:gd name="T57" fmla="*/ 567 h 23"/>
                  <a:gd name="T58" fmla="*/ 324 w 19"/>
                  <a:gd name="T59" fmla="*/ 324 h 23"/>
                  <a:gd name="T60" fmla="*/ 405 w 19"/>
                  <a:gd name="T61" fmla="*/ 162 h 23"/>
                  <a:gd name="T62" fmla="*/ 567 w 19"/>
                  <a:gd name="T63" fmla="*/ 162 h 23"/>
                  <a:gd name="T64" fmla="*/ 567 w 19"/>
                  <a:gd name="T65" fmla="*/ 0 h 23"/>
                  <a:gd name="T66" fmla="*/ 243 w 19"/>
                  <a:gd name="T67" fmla="*/ 0 h 23"/>
                  <a:gd name="T68" fmla="*/ 81 w 19"/>
                  <a:gd name="T69" fmla="*/ 729 h 23"/>
                  <a:gd name="T70" fmla="*/ 0 w 19"/>
                  <a:gd name="T71" fmla="*/ 1053 h 23"/>
                  <a:gd name="T72" fmla="*/ 81 w 19"/>
                  <a:gd name="T73" fmla="*/ 1053 h 23"/>
                  <a:gd name="T74" fmla="*/ 162 w 19"/>
                  <a:gd name="T75" fmla="*/ 891 h 23"/>
                  <a:gd name="T76" fmla="*/ 243 w 19"/>
                  <a:gd name="T77" fmla="*/ 891 h 23"/>
                  <a:gd name="T78" fmla="*/ 729 w 19"/>
                  <a:gd name="T79" fmla="*/ 891 h 23"/>
                  <a:gd name="T80" fmla="*/ 729 w 19"/>
                  <a:gd name="T81" fmla="*/ 1296 h 23"/>
                  <a:gd name="T82" fmla="*/ 243 w 19"/>
                  <a:gd name="T83" fmla="*/ 972 h 23"/>
                  <a:gd name="T84" fmla="*/ 162 w 19"/>
                  <a:gd name="T85" fmla="*/ 891 h 2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9" h="23">
                    <a:moveTo>
                      <a:pt x="1" y="13"/>
                    </a:moveTo>
                    <a:cubicBezTo>
                      <a:pt x="1" y="13"/>
                      <a:pt x="2" y="14"/>
                      <a:pt x="4" y="15"/>
                    </a:cubicBezTo>
                    <a:cubicBezTo>
                      <a:pt x="4" y="15"/>
                      <a:pt x="11" y="19"/>
                      <a:pt x="13" y="20"/>
                    </a:cubicBezTo>
                    <a:cubicBezTo>
                      <a:pt x="14" y="21"/>
                      <a:pt x="14" y="22"/>
                      <a:pt x="14" y="22"/>
                    </a:cubicBezTo>
                    <a:cubicBezTo>
                      <a:pt x="14" y="23"/>
                      <a:pt x="14" y="23"/>
                      <a:pt x="14" y="23"/>
                    </a:cubicBezTo>
                    <a:cubicBezTo>
                      <a:pt x="15" y="23"/>
                      <a:pt x="15" y="23"/>
                      <a:pt x="15" y="23"/>
                    </a:cubicBezTo>
                    <a:cubicBezTo>
                      <a:pt x="16" y="22"/>
                      <a:pt x="16" y="20"/>
                      <a:pt x="16" y="18"/>
                    </a:cubicBezTo>
                    <a:cubicBezTo>
                      <a:pt x="16" y="17"/>
                      <a:pt x="15" y="17"/>
                      <a:pt x="15" y="17"/>
                    </a:cubicBezTo>
                    <a:cubicBezTo>
                      <a:pt x="15" y="18"/>
                      <a:pt x="15" y="18"/>
                      <a:pt x="14" y="18"/>
                    </a:cubicBezTo>
                    <a:cubicBezTo>
                      <a:pt x="14" y="19"/>
                      <a:pt x="14" y="19"/>
                      <a:pt x="13" y="18"/>
                    </a:cubicBezTo>
                    <a:cubicBezTo>
                      <a:pt x="13" y="18"/>
                      <a:pt x="11" y="17"/>
                      <a:pt x="10" y="16"/>
                    </a:cubicBezTo>
                    <a:cubicBezTo>
                      <a:pt x="10" y="16"/>
                      <a:pt x="11" y="12"/>
                      <a:pt x="11" y="11"/>
                    </a:cubicBezTo>
                    <a:cubicBezTo>
                      <a:pt x="11" y="12"/>
                      <a:pt x="13" y="12"/>
                      <a:pt x="14" y="12"/>
                    </a:cubicBezTo>
                    <a:cubicBezTo>
                      <a:pt x="15" y="12"/>
                      <a:pt x="15" y="13"/>
                      <a:pt x="15" y="13"/>
                    </a:cubicBezTo>
                    <a:cubicBezTo>
                      <a:pt x="15" y="14"/>
                      <a:pt x="15" y="14"/>
                      <a:pt x="15" y="14"/>
                    </a:cubicBezTo>
                    <a:cubicBezTo>
                      <a:pt x="15" y="15"/>
                      <a:pt x="16" y="15"/>
                      <a:pt x="16" y="14"/>
                    </a:cubicBezTo>
                    <a:cubicBezTo>
                      <a:pt x="17" y="10"/>
                      <a:pt x="18" y="7"/>
                      <a:pt x="19" y="2"/>
                    </a:cubicBezTo>
                    <a:cubicBezTo>
                      <a:pt x="17" y="1"/>
                      <a:pt x="15" y="0"/>
                      <a:pt x="15" y="0"/>
                    </a:cubicBezTo>
                    <a:cubicBezTo>
                      <a:pt x="14" y="0"/>
                      <a:pt x="14" y="1"/>
                      <a:pt x="14" y="1"/>
                    </a:cubicBezTo>
                    <a:cubicBezTo>
                      <a:pt x="15" y="2"/>
                      <a:pt x="15" y="2"/>
                      <a:pt x="15" y="2"/>
                    </a:cubicBezTo>
                    <a:cubicBezTo>
                      <a:pt x="17" y="3"/>
                      <a:pt x="17" y="4"/>
                      <a:pt x="17" y="5"/>
                    </a:cubicBezTo>
                    <a:cubicBezTo>
                      <a:pt x="16" y="6"/>
                      <a:pt x="16" y="6"/>
                      <a:pt x="16" y="7"/>
                    </a:cubicBezTo>
                    <a:cubicBezTo>
                      <a:pt x="16" y="9"/>
                      <a:pt x="15" y="9"/>
                      <a:pt x="14" y="9"/>
                    </a:cubicBezTo>
                    <a:cubicBezTo>
                      <a:pt x="12" y="9"/>
                      <a:pt x="11" y="9"/>
                      <a:pt x="10" y="9"/>
                    </a:cubicBezTo>
                    <a:cubicBezTo>
                      <a:pt x="11" y="4"/>
                      <a:pt x="11" y="4"/>
                      <a:pt x="11" y="4"/>
                    </a:cubicBezTo>
                    <a:cubicBezTo>
                      <a:pt x="10" y="4"/>
                      <a:pt x="10" y="4"/>
                      <a:pt x="10" y="4"/>
                    </a:cubicBezTo>
                    <a:cubicBezTo>
                      <a:pt x="9" y="8"/>
                      <a:pt x="9" y="8"/>
                      <a:pt x="9" y="8"/>
                    </a:cubicBezTo>
                    <a:cubicBezTo>
                      <a:pt x="8" y="8"/>
                      <a:pt x="4" y="8"/>
                      <a:pt x="3" y="8"/>
                    </a:cubicBezTo>
                    <a:cubicBezTo>
                      <a:pt x="3" y="8"/>
                      <a:pt x="3" y="8"/>
                      <a:pt x="3" y="7"/>
                    </a:cubicBezTo>
                    <a:cubicBezTo>
                      <a:pt x="3" y="7"/>
                      <a:pt x="3" y="6"/>
                      <a:pt x="4" y="4"/>
                    </a:cubicBezTo>
                    <a:cubicBezTo>
                      <a:pt x="4" y="3"/>
                      <a:pt x="5" y="2"/>
                      <a:pt x="5" y="2"/>
                    </a:cubicBezTo>
                    <a:cubicBezTo>
                      <a:pt x="6" y="2"/>
                      <a:pt x="6" y="2"/>
                      <a:pt x="7" y="2"/>
                    </a:cubicBezTo>
                    <a:cubicBezTo>
                      <a:pt x="8" y="1"/>
                      <a:pt x="7" y="1"/>
                      <a:pt x="7" y="0"/>
                    </a:cubicBezTo>
                    <a:cubicBezTo>
                      <a:pt x="6" y="0"/>
                      <a:pt x="4" y="0"/>
                      <a:pt x="3" y="0"/>
                    </a:cubicBezTo>
                    <a:cubicBezTo>
                      <a:pt x="2" y="4"/>
                      <a:pt x="2" y="6"/>
                      <a:pt x="1" y="9"/>
                    </a:cubicBezTo>
                    <a:cubicBezTo>
                      <a:pt x="1" y="11"/>
                      <a:pt x="1" y="12"/>
                      <a:pt x="0" y="13"/>
                    </a:cubicBezTo>
                    <a:cubicBezTo>
                      <a:pt x="0" y="13"/>
                      <a:pt x="0" y="14"/>
                      <a:pt x="1" y="13"/>
                    </a:cubicBezTo>
                    <a:close/>
                    <a:moveTo>
                      <a:pt x="2" y="11"/>
                    </a:moveTo>
                    <a:cubicBezTo>
                      <a:pt x="3" y="11"/>
                      <a:pt x="3" y="11"/>
                      <a:pt x="3" y="11"/>
                    </a:cubicBezTo>
                    <a:cubicBezTo>
                      <a:pt x="4" y="11"/>
                      <a:pt x="8" y="11"/>
                      <a:pt x="9" y="11"/>
                    </a:cubicBezTo>
                    <a:cubicBezTo>
                      <a:pt x="9" y="12"/>
                      <a:pt x="9" y="15"/>
                      <a:pt x="9" y="16"/>
                    </a:cubicBezTo>
                    <a:cubicBezTo>
                      <a:pt x="7" y="15"/>
                      <a:pt x="3" y="12"/>
                      <a:pt x="3" y="12"/>
                    </a:cubicBezTo>
                    <a:cubicBezTo>
                      <a:pt x="2" y="12"/>
                      <a:pt x="2" y="12"/>
                      <a:pt x="2"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76" name="Freeform 233">
                <a:extLst>
                  <a:ext uri="{FF2B5EF4-FFF2-40B4-BE49-F238E27FC236}">
                    <a16:creationId xmlns:a16="http://schemas.microsoft.com/office/drawing/2014/main" id="{DA9210A0-1114-DB72-256A-0F97BC588471}"/>
                  </a:ext>
                </a:extLst>
              </p:cNvPr>
              <p:cNvSpPr>
                <a:spLocks noEditPoints="1"/>
              </p:cNvSpPr>
              <p:nvPr/>
            </p:nvSpPr>
            <p:spPr bwMode="auto">
              <a:xfrm>
                <a:off x="18756" y="1521"/>
                <a:ext cx="66" cy="75"/>
              </a:xfrm>
              <a:custGeom>
                <a:avLst/>
                <a:gdLst>
                  <a:gd name="T0" fmla="*/ 1701 w 22"/>
                  <a:gd name="T1" fmla="*/ 1458 h 25"/>
                  <a:gd name="T2" fmla="*/ 1620 w 22"/>
                  <a:gd name="T3" fmla="*/ 1215 h 25"/>
                  <a:gd name="T4" fmla="*/ 1458 w 22"/>
                  <a:gd name="T5" fmla="*/ 324 h 25"/>
                  <a:gd name="T6" fmla="*/ 1539 w 22"/>
                  <a:gd name="T7" fmla="*/ 162 h 25"/>
                  <a:gd name="T8" fmla="*/ 1539 w 22"/>
                  <a:gd name="T9" fmla="*/ 81 h 25"/>
                  <a:gd name="T10" fmla="*/ 1458 w 22"/>
                  <a:gd name="T11" fmla="*/ 0 h 25"/>
                  <a:gd name="T12" fmla="*/ 1134 w 22"/>
                  <a:gd name="T13" fmla="*/ 324 h 25"/>
                  <a:gd name="T14" fmla="*/ 1215 w 22"/>
                  <a:gd name="T15" fmla="*/ 405 h 25"/>
                  <a:gd name="T16" fmla="*/ 1296 w 22"/>
                  <a:gd name="T17" fmla="*/ 324 h 25"/>
                  <a:gd name="T18" fmla="*/ 1296 w 22"/>
                  <a:gd name="T19" fmla="*/ 405 h 25"/>
                  <a:gd name="T20" fmla="*/ 1377 w 22"/>
                  <a:gd name="T21" fmla="*/ 729 h 25"/>
                  <a:gd name="T22" fmla="*/ 1053 w 22"/>
                  <a:gd name="T23" fmla="*/ 972 h 25"/>
                  <a:gd name="T24" fmla="*/ 891 w 22"/>
                  <a:gd name="T25" fmla="*/ 729 h 25"/>
                  <a:gd name="T26" fmla="*/ 891 w 22"/>
                  <a:gd name="T27" fmla="*/ 567 h 25"/>
                  <a:gd name="T28" fmla="*/ 972 w 22"/>
                  <a:gd name="T29" fmla="*/ 567 h 25"/>
                  <a:gd name="T30" fmla="*/ 891 w 22"/>
                  <a:gd name="T31" fmla="*/ 486 h 25"/>
                  <a:gd name="T32" fmla="*/ 0 w 22"/>
                  <a:gd name="T33" fmla="*/ 972 h 25"/>
                  <a:gd name="T34" fmla="*/ 162 w 22"/>
                  <a:gd name="T35" fmla="*/ 1377 h 25"/>
                  <a:gd name="T36" fmla="*/ 243 w 22"/>
                  <a:gd name="T37" fmla="*/ 1296 h 25"/>
                  <a:gd name="T38" fmla="*/ 243 w 22"/>
                  <a:gd name="T39" fmla="*/ 1215 h 25"/>
                  <a:gd name="T40" fmla="*/ 324 w 22"/>
                  <a:gd name="T41" fmla="*/ 972 h 25"/>
                  <a:gd name="T42" fmla="*/ 486 w 22"/>
                  <a:gd name="T43" fmla="*/ 891 h 25"/>
                  <a:gd name="T44" fmla="*/ 729 w 22"/>
                  <a:gd name="T45" fmla="*/ 972 h 25"/>
                  <a:gd name="T46" fmla="*/ 891 w 22"/>
                  <a:gd name="T47" fmla="*/ 1134 h 25"/>
                  <a:gd name="T48" fmla="*/ 567 w 22"/>
                  <a:gd name="T49" fmla="*/ 1296 h 25"/>
                  <a:gd name="T50" fmla="*/ 648 w 22"/>
                  <a:gd name="T51" fmla="*/ 1458 h 25"/>
                  <a:gd name="T52" fmla="*/ 972 w 22"/>
                  <a:gd name="T53" fmla="*/ 1215 h 25"/>
                  <a:gd name="T54" fmla="*/ 1296 w 22"/>
                  <a:gd name="T55" fmla="*/ 1539 h 25"/>
                  <a:gd name="T56" fmla="*/ 1215 w 22"/>
                  <a:gd name="T57" fmla="*/ 1620 h 25"/>
                  <a:gd name="T58" fmla="*/ 1053 w 22"/>
                  <a:gd name="T59" fmla="*/ 1782 h 25"/>
                  <a:gd name="T60" fmla="*/ 810 w 22"/>
                  <a:gd name="T61" fmla="*/ 1782 h 25"/>
                  <a:gd name="T62" fmla="*/ 729 w 22"/>
                  <a:gd name="T63" fmla="*/ 1701 h 25"/>
                  <a:gd name="T64" fmla="*/ 567 w 22"/>
                  <a:gd name="T65" fmla="*/ 1782 h 25"/>
                  <a:gd name="T66" fmla="*/ 810 w 22"/>
                  <a:gd name="T67" fmla="*/ 2025 h 25"/>
                  <a:gd name="T68" fmla="*/ 1458 w 22"/>
                  <a:gd name="T69" fmla="*/ 1620 h 25"/>
                  <a:gd name="T70" fmla="*/ 1701 w 22"/>
                  <a:gd name="T71" fmla="*/ 1458 h 25"/>
                  <a:gd name="T72" fmla="*/ 1701 w 22"/>
                  <a:gd name="T73" fmla="*/ 1458 h 25"/>
                  <a:gd name="T74" fmla="*/ 1539 w 22"/>
                  <a:gd name="T75" fmla="*/ 1458 h 25"/>
                  <a:gd name="T76" fmla="*/ 1458 w 22"/>
                  <a:gd name="T77" fmla="*/ 1458 h 25"/>
                  <a:gd name="T78" fmla="*/ 1134 w 22"/>
                  <a:gd name="T79" fmla="*/ 1053 h 25"/>
                  <a:gd name="T80" fmla="*/ 1458 w 22"/>
                  <a:gd name="T81" fmla="*/ 810 h 25"/>
                  <a:gd name="T82" fmla="*/ 1539 w 22"/>
                  <a:gd name="T83" fmla="*/ 1377 h 25"/>
                  <a:gd name="T84" fmla="*/ 1539 w 22"/>
                  <a:gd name="T85" fmla="*/ 1458 h 2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2" h="25">
                    <a:moveTo>
                      <a:pt x="21" y="18"/>
                    </a:moveTo>
                    <a:cubicBezTo>
                      <a:pt x="21" y="17"/>
                      <a:pt x="20" y="16"/>
                      <a:pt x="20" y="15"/>
                    </a:cubicBezTo>
                    <a:cubicBezTo>
                      <a:pt x="20" y="14"/>
                      <a:pt x="18" y="6"/>
                      <a:pt x="18" y="4"/>
                    </a:cubicBezTo>
                    <a:cubicBezTo>
                      <a:pt x="18" y="3"/>
                      <a:pt x="18" y="2"/>
                      <a:pt x="19" y="2"/>
                    </a:cubicBezTo>
                    <a:cubicBezTo>
                      <a:pt x="19" y="2"/>
                      <a:pt x="19" y="2"/>
                      <a:pt x="19" y="1"/>
                    </a:cubicBezTo>
                    <a:cubicBezTo>
                      <a:pt x="19" y="1"/>
                      <a:pt x="19" y="0"/>
                      <a:pt x="18" y="0"/>
                    </a:cubicBezTo>
                    <a:cubicBezTo>
                      <a:pt x="18" y="1"/>
                      <a:pt x="16" y="2"/>
                      <a:pt x="14" y="4"/>
                    </a:cubicBezTo>
                    <a:cubicBezTo>
                      <a:pt x="14" y="4"/>
                      <a:pt x="14" y="5"/>
                      <a:pt x="15" y="5"/>
                    </a:cubicBezTo>
                    <a:cubicBezTo>
                      <a:pt x="15" y="5"/>
                      <a:pt x="15" y="5"/>
                      <a:pt x="16" y="4"/>
                    </a:cubicBezTo>
                    <a:cubicBezTo>
                      <a:pt x="16" y="4"/>
                      <a:pt x="16" y="4"/>
                      <a:pt x="16" y="5"/>
                    </a:cubicBezTo>
                    <a:cubicBezTo>
                      <a:pt x="17" y="6"/>
                      <a:pt x="17" y="8"/>
                      <a:pt x="17" y="9"/>
                    </a:cubicBezTo>
                    <a:cubicBezTo>
                      <a:pt x="17" y="9"/>
                      <a:pt x="13" y="11"/>
                      <a:pt x="13" y="12"/>
                    </a:cubicBezTo>
                    <a:cubicBezTo>
                      <a:pt x="13" y="12"/>
                      <a:pt x="12" y="10"/>
                      <a:pt x="11" y="9"/>
                    </a:cubicBezTo>
                    <a:cubicBezTo>
                      <a:pt x="10" y="8"/>
                      <a:pt x="11" y="7"/>
                      <a:pt x="11" y="7"/>
                    </a:cubicBezTo>
                    <a:cubicBezTo>
                      <a:pt x="12" y="7"/>
                      <a:pt x="12" y="7"/>
                      <a:pt x="12" y="7"/>
                    </a:cubicBezTo>
                    <a:cubicBezTo>
                      <a:pt x="12" y="6"/>
                      <a:pt x="12" y="6"/>
                      <a:pt x="11" y="6"/>
                    </a:cubicBezTo>
                    <a:cubicBezTo>
                      <a:pt x="8" y="8"/>
                      <a:pt x="5" y="10"/>
                      <a:pt x="0" y="12"/>
                    </a:cubicBezTo>
                    <a:cubicBezTo>
                      <a:pt x="1" y="14"/>
                      <a:pt x="2" y="16"/>
                      <a:pt x="2" y="17"/>
                    </a:cubicBezTo>
                    <a:cubicBezTo>
                      <a:pt x="3" y="16"/>
                      <a:pt x="3" y="16"/>
                      <a:pt x="3" y="16"/>
                    </a:cubicBezTo>
                    <a:cubicBezTo>
                      <a:pt x="3" y="15"/>
                      <a:pt x="3" y="15"/>
                      <a:pt x="3" y="15"/>
                    </a:cubicBezTo>
                    <a:cubicBezTo>
                      <a:pt x="3" y="13"/>
                      <a:pt x="3" y="12"/>
                      <a:pt x="4" y="12"/>
                    </a:cubicBezTo>
                    <a:cubicBezTo>
                      <a:pt x="5" y="11"/>
                      <a:pt x="5" y="11"/>
                      <a:pt x="6" y="11"/>
                    </a:cubicBezTo>
                    <a:cubicBezTo>
                      <a:pt x="7" y="10"/>
                      <a:pt x="8" y="10"/>
                      <a:pt x="9" y="12"/>
                    </a:cubicBezTo>
                    <a:cubicBezTo>
                      <a:pt x="10" y="12"/>
                      <a:pt x="11" y="14"/>
                      <a:pt x="11" y="14"/>
                    </a:cubicBezTo>
                    <a:cubicBezTo>
                      <a:pt x="11" y="14"/>
                      <a:pt x="8" y="16"/>
                      <a:pt x="7" y="16"/>
                    </a:cubicBezTo>
                    <a:cubicBezTo>
                      <a:pt x="8" y="17"/>
                      <a:pt x="8" y="17"/>
                      <a:pt x="8" y="18"/>
                    </a:cubicBezTo>
                    <a:cubicBezTo>
                      <a:pt x="9" y="17"/>
                      <a:pt x="11" y="16"/>
                      <a:pt x="12" y="15"/>
                    </a:cubicBezTo>
                    <a:cubicBezTo>
                      <a:pt x="13" y="16"/>
                      <a:pt x="15" y="19"/>
                      <a:pt x="16" y="19"/>
                    </a:cubicBezTo>
                    <a:cubicBezTo>
                      <a:pt x="16" y="20"/>
                      <a:pt x="16" y="20"/>
                      <a:pt x="15" y="20"/>
                    </a:cubicBezTo>
                    <a:cubicBezTo>
                      <a:pt x="15" y="20"/>
                      <a:pt x="14" y="21"/>
                      <a:pt x="13" y="22"/>
                    </a:cubicBezTo>
                    <a:cubicBezTo>
                      <a:pt x="11" y="23"/>
                      <a:pt x="10" y="22"/>
                      <a:pt x="10" y="22"/>
                    </a:cubicBezTo>
                    <a:cubicBezTo>
                      <a:pt x="9" y="22"/>
                      <a:pt x="9" y="21"/>
                      <a:pt x="9" y="21"/>
                    </a:cubicBezTo>
                    <a:cubicBezTo>
                      <a:pt x="8" y="21"/>
                      <a:pt x="7" y="21"/>
                      <a:pt x="7" y="22"/>
                    </a:cubicBezTo>
                    <a:cubicBezTo>
                      <a:pt x="8" y="23"/>
                      <a:pt x="9" y="24"/>
                      <a:pt x="10" y="25"/>
                    </a:cubicBezTo>
                    <a:cubicBezTo>
                      <a:pt x="13" y="23"/>
                      <a:pt x="15" y="22"/>
                      <a:pt x="18" y="20"/>
                    </a:cubicBezTo>
                    <a:cubicBezTo>
                      <a:pt x="20" y="19"/>
                      <a:pt x="20" y="19"/>
                      <a:pt x="21" y="18"/>
                    </a:cubicBezTo>
                    <a:cubicBezTo>
                      <a:pt x="22" y="18"/>
                      <a:pt x="22" y="18"/>
                      <a:pt x="21" y="18"/>
                    </a:cubicBezTo>
                    <a:close/>
                    <a:moveTo>
                      <a:pt x="19" y="18"/>
                    </a:moveTo>
                    <a:cubicBezTo>
                      <a:pt x="18" y="18"/>
                      <a:pt x="18" y="18"/>
                      <a:pt x="18" y="18"/>
                    </a:cubicBezTo>
                    <a:cubicBezTo>
                      <a:pt x="17" y="17"/>
                      <a:pt x="15" y="14"/>
                      <a:pt x="14" y="13"/>
                    </a:cubicBezTo>
                    <a:cubicBezTo>
                      <a:pt x="15" y="12"/>
                      <a:pt x="17" y="11"/>
                      <a:pt x="18" y="10"/>
                    </a:cubicBezTo>
                    <a:cubicBezTo>
                      <a:pt x="18" y="12"/>
                      <a:pt x="19" y="17"/>
                      <a:pt x="19" y="17"/>
                    </a:cubicBezTo>
                    <a:cubicBezTo>
                      <a:pt x="19" y="18"/>
                      <a:pt x="19" y="18"/>
                      <a:pt x="19"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77" name="Freeform 234">
                <a:extLst>
                  <a:ext uri="{FF2B5EF4-FFF2-40B4-BE49-F238E27FC236}">
                    <a16:creationId xmlns:a16="http://schemas.microsoft.com/office/drawing/2014/main" id="{BD402105-A538-C9BD-B290-E7BAEE34A007}"/>
                  </a:ext>
                </a:extLst>
              </p:cNvPr>
              <p:cNvSpPr>
                <a:spLocks/>
              </p:cNvSpPr>
              <p:nvPr/>
            </p:nvSpPr>
            <p:spPr bwMode="auto">
              <a:xfrm>
                <a:off x="18196" y="1368"/>
                <a:ext cx="57" cy="69"/>
              </a:xfrm>
              <a:custGeom>
                <a:avLst/>
                <a:gdLst>
                  <a:gd name="T0" fmla="*/ 324 w 19"/>
                  <a:gd name="T1" fmla="*/ 1377 h 23"/>
                  <a:gd name="T2" fmla="*/ 1053 w 19"/>
                  <a:gd name="T3" fmla="*/ 1053 h 23"/>
                  <a:gd name="T4" fmla="*/ 1215 w 19"/>
                  <a:gd name="T5" fmla="*/ 810 h 23"/>
                  <a:gd name="T6" fmla="*/ 1134 w 19"/>
                  <a:gd name="T7" fmla="*/ 729 h 23"/>
                  <a:gd name="T8" fmla="*/ 1296 w 19"/>
                  <a:gd name="T9" fmla="*/ 648 h 23"/>
                  <a:gd name="T10" fmla="*/ 1539 w 19"/>
                  <a:gd name="T11" fmla="*/ 1215 h 23"/>
                  <a:gd name="T12" fmla="*/ 1458 w 19"/>
                  <a:gd name="T13" fmla="*/ 1296 h 23"/>
                  <a:gd name="T14" fmla="*/ 1458 w 19"/>
                  <a:gd name="T15" fmla="*/ 1215 h 23"/>
                  <a:gd name="T16" fmla="*/ 1134 w 19"/>
                  <a:gd name="T17" fmla="*/ 1215 h 23"/>
                  <a:gd name="T18" fmla="*/ 648 w 19"/>
                  <a:gd name="T19" fmla="*/ 1458 h 23"/>
                  <a:gd name="T20" fmla="*/ 486 w 19"/>
                  <a:gd name="T21" fmla="*/ 1701 h 23"/>
                  <a:gd name="T22" fmla="*/ 486 w 19"/>
                  <a:gd name="T23" fmla="*/ 1782 h 23"/>
                  <a:gd name="T24" fmla="*/ 405 w 19"/>
                  <a:gd name="T25" fmla="*/ 1863 h 23"/>
                  <a:gd name="T26" fmla="*/ 162 w 19"/>
                  <a:gd name="T27" fmla="*/ 1296 h 23"/>
                  <a:gd name="T28" fmla="*/ 81 w 19"/>
                  <a:gd name="T29" fmla="*/ 1134 h 23"/>
                  <a:gd name="T30" fmla="*/ 243 w 19"/>
                  <a:gd name="T31" fmla="*/ 648 h 23"/>
                  <a:gd name="T32" fmla="*/ 648 w 19"/>
                  <a:gd name="T33" fmla="*/ 729 h 23"/>
                  <a:gd name="T34" fmla="*/ 810 w 19"/>
                  <a:gd name="T35" fmla="*/ 324 h 23"/>
                  <a:gd name="T36" fmla="*/ 891 w 19"/>
                  <a:gd name="T37" fmla="*/ 81 h 23"/>
                  <a:gd name="T38" fmla="*/ 891 w 19"/>
                  <a:gd name="T39" fmla="*/ 0 h 23"/>
                  <a:gd name="T40" fmla="*/ 972 w 19"/>
                  <a:gd name="T41" fmla="*/ 0 h 23"/>
                  <a:gd name="T42" fmla="*/ 1134 w 19"/>
                  <a:gd name="T43" fmla="*/ 324 h 23"/>
                  <a:gd name="T44" fmla="*/ 810 w 19"/>
                  <a:gd name="T45" fmla="*/ 972 h 23"/>
                  <a:gd name="T46" fmla="*/ 729 w 19"/>
                  <a:gd name="T47" fmla="*/ 972 h 23"/>
                  <a:gd name="T48" fmla="*/ 567 w 19"/>
                  <a:gd name="T49" fmla="*/ 810 h 23"/>
                  <a:gd name="T50" fmla="*/ 324 w 19"/>
                  <a:gd name="T51" fmla="*/ 891 h 23"/>
                  <a:gd name="T52" fmla="*/ 243 w 19"/>
                  <a:gd name="T53" fmla="*/ 1053 h 23"/>
                  <a:gd name="T54" fmla="*/ 243 w 19"/>
                  <a:gd name="T55" fmla="*/ 1215 h 23"/>
                  <a:gd name="T56" fmla="*/ 324 w 19"/>
                  <a:gd name="T57" fmla="*/ 1377 h 23"/>
                  <a:gd name="T58" fmla="*/ 324 w 19"/>
                  <a:gd name="T59" fmla="*/ 1377 h 2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9" h="23">
                    <a:moveTo>
                      <a:pt x="4" y="17"/>
                    </a:moveTo>
                    <a:cubicBezTo>
                      <a:pt x="7" y="16"/>
                      <a:pt x="11" y="13"/>
                      <a:pt x="13" y="13"/>
                    </a:cubicBezTo>
                    <a:cubicBezTo>
                      <a:pt x="15" y="12"/>
                      <a:pt x="15" y="11"/>
                      <a:pt x="15" y="10"/>
                    </a:cubicBezTo>
                    <a:cubicBezTo>
                      <a:pt x="15" y="10"/>
                      <a:pt x="15" y="9"/>
                      <a:pt x="14" y="9"/>
                    </a:cubicBezTo>
                    <a:cubicBezTo>
                      <a:pt x="15" y="9"/>
                      <a:pt x="15" y="8"/>
                      <a:pt x="16" y="8"/>
                    </a:cubicBezTo>
                    <a:cubicBezTo>
                      <a:pt x="17" y="10"/>
                      <a:pt x="18" y="13"/>
                      <a:pt x="19" y="15"/>
                    </a:cubicBezTo>
                    <a:cubicBezTo>
                      <a:pt x="18" y="16"/>
                      <a:pt x="18" y="16"/>
                      <a:pt x="18" y="16"/>
                    </a:cubicBezTo>
                    <a:cubicBezTo>
                      <a:pt x="18" y="15"/>
                      <a:pt x="18" y="15"/>
                      <a:pt x="18" y="15"/>
                    </a:cubicBezTo>
                    <a:cubicBezTo>
                      <a:pt x="17" y="14"/>
                      <a:pt x="16" y="14"/>
                      <a:pt x="14" y="15"/>
                    </a:cubicBezTo>
                    <a:cubicBezTo>
                      <a:pt x="12" y="16"/>
                      <a:pt x="9" y="18"/>
                      <a:pt x="8" y="18"/>
                    </a:cubicBezTo>
                    <a:cubicBezTo>
                      <a:pt x="6" y="20"/>
                      <a:pt x="6" y="20"/>
                      <a:pt x="6" y="21"/>
                    </a:cubicBezTo>
                    <a:cubicBezTo>
                      <a:pt x="6" y="22"/>
                      <a:pt x="6" y="22"/>
                      <a:pt x="6" y="22"/>
                    </a:cubicBezTo>
                    <a:cubicBezTo>
                      <a:pt x="6" y="22"/>
                      <a:pt x="6" y="23"/>
                      <a:pt x="5" y="23"/>
                    </a:cubicBezTo>
                    <a:cubicBezTo>
                      <a:pt x="4" y="20"/>
                      <a:pt x="2" y="17"/>
                      <a:pt x="2" y="16"/>
                    </a:cubicBezTo>
                    <a:cubicBezTo>
                      <a:pt x="1" y="15"/>
                      <a:pt x="1" y="15"/>
                      <a:pt x="1" y="14"/>
                    </a:cubicBezTo>
                    <a:cubicBezTo>
                      <a:pt x="0" y="12"/>
                      <a:pt x="0" y="9"/>
                      <a:pt x="3" y="8"/>
                    </a:cubicBezTo>
                    <a:cubicBezTo>
                      <a:pt x="5" y="7"/>
                      <a:pt x="7" y="8"/>
                      <a:pt x="8" y="9"/>
                    </a:cubicBezTo>
                    <a:cubicBezTo>
                      <a:pt x="9" y="8"/>
                      <a:pt x="10" y="6"/>
                      <a:pt x="10" y="4"/>
                    </a:cubicBezTo>
                    <a:cubicBezTo>
                      <a:pt x="11" y="3"/>
                      <a:pt x="11" y="2"/>
                      <a:pt x="11" y="1"/>
                    </a:cubicBezTo>
                    <a:cubicBezTo>
                      <a:pt x="11" y="1"/>
                      <a:pt x="11" y="1"/>
                      <a:pt x="11" y="0"/>
                    </a:cubicBezTo>
                    <a:cubicBezTo>
                      <a:pt x="12" y="0"/>
                      <a:pt x="12" y="0"/>
                      <a:pt x="12" y="0"/>
                    </a:cubicBezTo>
                    <a:cubicBezTo>
                      <a:pt x="12" y="0"/>
                      <a:pt x="13" y="2"/>
                      <a:pt x="14" y="4"/>
                    </a:cubicBezTo>
                    <a:cubicBezTo>
                      <a:pt x="13" y="6"/>
                      <a:pt x="10" y="11"/>
                      <a:pt x="10" y="12"/>
                    </a:cubicBezTo>
                    <a:cubicBezTo>
                      <a:pt x="9" y="12"/>
                      <a:pt x="9" y="12"/>
                      <a:pt x="9" y="12"/>
                    </a:cubicBezTo>
                    <a:cubicBezTo>
                      <a:pt x="9" y="11"/>
                      <a:pt x="8" y="10"/>
                      <a:pt x="7" y="10"/>
                    </a:cubicBezTo>
                    <a:cubicBezTo>
                      <a:pt x="5" y="10"/>
                      <a:pt x="5" y="11"/>
                      <a:pt x="4" y="11"/>
                    </a:cubicBezTo>
                    <a:cubicBezTo>
                      <a:pt x="4" y="11"/>
                      <a:pt x="3" y="12"/>
                      <a:pt x="3" y="13"/>
                    </a:cubicBezTo>
                    <a:cubicBezTo>
                      <a:pt x="2" y="13"/>
                      <a:pt x="3" y="15"/>
                      <a:pt x="3" y="15"/>
                    </a:cubicBezTo>
                    <a:cubicBezTo>
                      <a:pt x="3" y="16"/>
                      <a:pt x="3" y="16"/>
                      <a:pt x="4" y="17"/>
                    </a:cubicBezTo>
                    <a:cubicBezTo>
                      <a:pt x="4" y="17"/>
                      <a:pt x="4" y="17"/>
                      <a:pt x="4"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78" name="Freeform 235">
                <a:extLst>
                  <a:ext uri="{FF2B5EF4-FFF2-40B4-BE49-F238E27FC236}">
                    <a16:creationId xmlns:a16="http://schemas.microsoft.com/office/drawing/2014/main" id="{41969F90-31AA-C525-D7E6-21E10E6E55AA}"/>
                  </a:ext>
                </a:extLst>
              </p:cNvPr>
              <p:cNvSpPr>
                <a:spLocks/>
              </p:cNvSpPr>
              <p:nvPr/>
            </p:nvSpPr>
            <p:spPr bwMode="auto">
              <a:xfrm>
                <a:off x="18352" y="1536"/>
                <a:ext cx="56" cy="69"/>
              </a:xfrm>
              <a:custGeom>
                <a:avLst/>
                <a:gdLst>
                  <a:gd name="T0" fmla="*/ 616 w 19"/>
                  <a:gd name="T1" fmla="*/ 1539 h 23"/>
                  <a:gd name="T2" fmla="*/ 896 w 19"/>
                  <a:gd name="T3" fmla="*/ 891 h 23"/>
                  <a:gd name="T4" fmla="*/ 973 w 19"/>
                  <a:gd name="T5" fmla="*/ 567 h 23"/>
                  <a:gd name="T6" fmla="*/ 896 w 19"/>
                  <a:gd name="T7" fmla="*/ 486 h 23"/>
                  <a:gd name="T8" fmla="*/ 973 w 19"/>
                  <a:gd name="T9" fmla="*/ 405 h 23"/>
                  <a:gd name="T10" fmla="*/ 1432 w 19"/>
                  <a:gd name="T11" fmla="*/ 729 h 23"/>
                  <a:gd name="T12" fmla="*/ 1432 w 19"/>
                  <a:gd name="T13" fmla="*/ 810 h 23"/>
                  <a:gd name="T14" fmla="*/ 1356 w 19"/>
                  <a:gd name="T15" fmla="*/ 810 h 23"/>
                  <a:gd name="T16" fmla="*/ 1129 w 19"/>
                  <a:gd name="T17" fmla="*/ 972 h 23"/>
                  <a:gd name="T18" fmla="*/ 896 w 19"/>
                  <a:gd name="T19" fmla="*/ 1458 h 23"/>
                  <a:gd name="T20" fmla="*/ 896 w 19"/>
                  <a:gd name="T21" fmla="*/ 1701 h 23"/>
                  <a:gd name="T22" fmla="*/ 896 w 19"/>
                  <a:gd name="T23" fmla="*/ 1782 h 23"/>
                  <a:gd name="T24" fmla="*/ 896 w 19"/>
                  <a:gd name="T25" fmla="*/ 1863 h 23"/>
                  <a:gd name="T26" fmla="*/ 383 w 19"/>
                  <a:gd name="T27" fmla="*/ 1539 h 23"/>
                  <a:gd name="T28" fmla="*/ 236 w 19"/>
                  <a:gd name="T29" fmla="*/ 1458 h 23"/>
                  <a:gd name="T30" fmla="*/ 156 w 19"/>
                  <a:gd name="T31" fmla="*/ 972 h 23"/>
                  <a:gd name="T32" fmla="*/ 539 w 19"/>
                  <a:gd name="T33" fmla="*/ 810 h 23"/>
                  <a:gd name="T34" fmla="*/ 460 w 19"/>
                  <a:gd name="T35" fmla="*/ 405 h 23"/>
                  <a:gd name="T36" fmla="*/ 383 w 19"/>
                  <a:gd name="T37" fmla="*/ 162 h 23"/>
                  <a:gd name="T38" fmla="*/ 304 w 19"/>
                  <a:gd name="T39" fmla="*/ 81 h 23"/>
                  <a:gd name="T40" fmla="*/ 383 w 19"/>
                  <a:gd name="T41" fmla="*/ 0 h 23"/>
                  <a:gd name="T42" fmla="*/ 696 w 19"/>
                  <a:gd name="T43" fmla="*/ 243 h 23"/>
                  <a:gd name="T44" fmla="*/ 740 w 19"/>
                  <a:gd name="T45" fmla="*/ 972 h 23"/>
                  <a:gd name="T46" fmla="*/ 696 w 19"/>
                  <a:gd name="T47" fmla="*/ 972 h 23"/>
                  <a:gd name="T48" fmla="*/ 460 w 19"/>
                  <a:gd name="T49" fmla="*/ 972 h 23"/>
                  <a:gd name="T50" fmla="*/ 304 w 19"/>
                  <a:gd name="T51" fmla="*/ 1134 h 23"/>
                  <a:gd name="T52" fmla="*/ 304 w 19"/>
                  <a:gd name="T53" fmla="*/ 1296 h 23"/>
                  <a:gd name="T54" fmla="*/ 460 w 19"/>
                  <a:gd name="T55" fmla="*/ 1458 h 23"/>
                  <a:gd name="T56" fmla="*/ 539 w 19"/>
                  <a:gd name="T57" fmla="*/ 1539 h 23"/>
                  <a:gd name="T58" fmla="*/ 616 w 19"/>
                  <a:gd name="T59" fmla="*/ 1539 h 2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9" h="23">
                    <a:moveTo>
                      <a:pt x="8" y="19"/>
                    </a:moveTo>
                    <a:cubicBezTo>
                      <a:pt x="9" y="16"/>
                      <a:pt x="12" y="12"/>
                      <a:pt x="12" y="11"/>
                    </a:cubicBezTo>
                    <a:cubicBezTo>
                      <a:pt x="14" y="8"/>
                      <a:pt x="14" y="8"/>
                      <a:pt x="13" y="7"/>
                    </a:cubicBezTo>
                    <a:cubicBezTo>
                      <a:pt x="12" y="7"/>
                      <a:pt x="12" y="7"/>
                      <a:pt x="12" y="6"/>
                    </a:cubicBezTo>
                    <a:cubicBezTo>
                      <a:pt x="12" y="6"/>
                      <a:pt x="12" y="5"/>
                      <a:pt x="13" y="5"/>
                    </a:cubicBezTo>
                    <a:cubicBezTo>
                      <a:pt x="14" y="6"/>
                      <a:pt x="17" y="8"/>
                      <a:pt x="19" y="9"/>
                    </a:cubicBezTo>
                    <a:cubicBezTo>
                      <a:pt x="19" y="10"/>
                      <a:pt x="19" y="10"/>
                      <a:pt x="19" y="10"/>
                    </a:cubicBezTo>
                    <a:cubicBezTo>
                      <a:pt x="18" y="10"/>
                      <a:pt x="18" y="10"/>
                      <a:pt x="18" y="10"/>
                    </a:cubicBezTo>
                    <a:cubicBezTo>
                      <a:pt x="17" y="9"/>
                      <a:pt x="16" y="10"/>
                      <a:pt x="15" y="12"/>
                    </a:cubicBezTo>
                    <a:cubicBezTo>
                      <a:pt x="14" y="14"/>
                      <a:pt x="12" y="17"/>
                      <a:pt x="12" y="18"/>
                    </a:cubicBezTo>
                    <a:cubicBezTo>
                      <a:pt x="11" y="20"/>
                      <a:pt x="11" y="21"/>
                      <a:pt x="12" y="21"/>
                    </a:cubicBezTo>
                    <a:cubicBezTo>
                      <a:pt x="12" y="22"/>
                      <a:pt x="12" y="22"/>
                      <a:pt x="12" y="22"/>
                    </a:cubicBezTo>
                    <a:cubicBezTo>
                      <a:pt x="12" y="23"/>
                      <a:pt x="12" y="23"/>
                      <a:pt x="12" y="23"/>
                    </a:cubicBezTo>
                    <a:cubicBezTo>
                      <a:pt x="9" y="22"/>
                      <a:pt x="6" y="20"/>
                      <a:pt x="5" y="19"/>
                    </a:cubicBezTo>
                    <a:cubicBezTo>
                      <a:pt x="5" y="19"/>
                      <a:pt x="4" y="19"/>
                      <a:pt x="3" y="18"/>
                    </a:cubicBezTo>
                    <a:cubicBezTo>
                      <a:pt x="2" y="17"/>
                      <a:pt x="0" y="15"/>
                      <a:pt x="2" y="12"/>
                    </a:cubicBezTo>
                    <a:cubicBezTo>
                      <a:pt x="3" y="10"/>
                      <a:pt x="5" y="10"/>
                      <a:pt x="7" y="10"/>
                    </a:cubicBezTo>
                    <a:cubicBezTo>
                      <a:pt x="6" y="9"/>
                      <a:pt x="6" y="7"/>
                      <a:pt x="6" y="5"/>
                    </a:cubicBezTo>
                    <a:cubicBezTo>
                      <a:pt x="5" y="3"/>
                      <a:pt x="5" y="2"/>
                      <a:pt x="5" y="2"/>
                    </a:cubicBezTo>
                    <a:cubicBezTo>
                      <a:pt x="4" y="2"/>
                      <a:pt x="4" y="2"/>
                      <a:pt x="4" y="1"/>
                    </a:cubicBezTo>
                    <a:cubicBezTo>
                      <a:pt x="4" y="1"/>
                      <a:pt x="4" y="0"/>
                      <a:pt x="5" y="0"/>
                    </a:cubicBezTo>
                    <a:cubicBezTo>
                      <a:pt x="5" y="0"/>
                      <a:pt x="7" y="2"/>
                      <a:pt x="9" y="3"/>
                    </a:cubicBezTo>
                    <a:cubicBezTo>
                      <a:pt x="9" y="4"/>
                      <a:pt x="10" y="11"/>
                      <a:pt x="10" y="12"/>
                    </a:cubicBezTo>
                    <a:cubicBezTo>
                      <a:pt x="9" y="12"/>
                      <a:pt x="9" y="12"/>
                      <a:pt x="9" y="12"/>
                    </a:cubicBezTo>
                    <a:cubicBezTo>
                      <a:pt x="8" y="12"/>
                      <a:pt x="7" y="11"/>
                      <a:pt x="6" y="12"/>
                    </a:cubicBezTo>
                    <a:cubicBezTo>
                      <a:pt x="5" y="12"/>
                      <a:pt x="5" y="13"/>
                      <a:pt x="4" y="14"/>
                    </a:cubicBezTo>
                    <a:cubicBezTo>
                      <a:pt x="4" y="14"/>
                      <a:pt x="4" y="15"/>
                      <a:pt x="4" y="16"/>
                    </a:cubicBezTo>
                    <a:cubicBezTo>
                      <a:pt x="4" y="17"/>
                      <a:pt x="5" y="18"/>
                      <a:pt x="6" y="18"/>
                    </a:cubicBezTo>
                    <a:cubicBezTo>
                      <a:pt x="7" y="19"/>
                      <a:pt x="7" y="19"/>
                      <a:pt x="7" y="19"/>
                    </a:cubicBezTo>
                    <a:cubicBezTo>
                      <a:pt x="8" y="19"/>
                      <a:pt x="8" y="19"/>
                      <a:pt x="8" y="1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79" name="Freeform 236">
                <a:extLst>
                  <a:ext uri="{FF2B5EF4-FFF2-40B4-BE49-F238E27FC236}">
                    <a16:creationId xmlns:a16="http://schemas.microsoft.com/office/drawing/2014/main" id="{6CA127BF-232A-03AA-E57A-A8556B9C3BF4}"/>
                  </a:ext>
                </a:extLst>
              </p:cNvPr>
              <p:cNvSpPr>
                <a:spLocks/>
              </p:cNvSpPr>
              <p:nvPr/>
            </p:nvSpPr>
            <p:spPr bwMode="auto">
              <a:xfrm>
                <a:off x="18199" y="1024"/>
                <a:ext cx="54" cy="54"/>
              </a:xfrm>
              <a:custGeom>
                <a:avLst/>
                <a:gdLst>
                  <a:gd name="T0" fmla="*/ 1134 w 18"/>
                  <a:gd name="T1" fmla="*/ 1377 h 18"/>
                  <a:gd name="T2" fmla="*/ 1053 w 18"/>
                  <a:gd name="T3" fmla="*/ 729 h 18"/>
                  <a:gd name="T4" fmla="*/ 405 w 18"/>
                  <a:gd name="T5" fmla="*/ 1053 h 18"/>
                  <a:gd name="T6" fmla="*/ 0 w 18"/>
                  <a:gd name="T7" fmla="*/ 648 h 18"/>
                  <a:gd name="T8" fmla="*/ 162 w 18"/>
                  <a:gd name="T9" fmla="*/ 0 h 18"/>
                  <a:gd name="T10" fmla="*/ 405 w 18"/>
                  <a:gd name="T11" fmla="*/ 162 h 18"/>
                  <a:gd name="T12" fmla="*/ 162 w 18"/>
                  <a:gd name="T13" fmla="*/ 729 h 18"/>
                  <a:gd name="T14" fmla="*/ 324 w 18"/>
                  <a:gd name="T15" fmla="*/ 810 h 18"/>
                  <a:gd name="T16" fmla="*/ 810 w 18"/>
                  <a:gd name="T17" fmla="*/ 405 h 18"/>
                  <a:gd name="T18" fmla="*/ 1215 w 18"/>
                  <a:gd name="T19" fmla="*/ 1458 h 18"/>
                  <a:gd name="T20" fmla="*/ 1134 w 18"/>
                  <a:gd name="T21" fmla="*/ 1377 h 1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8" h="18">
                    <a:moveTo>
                      <a:pt x="14" y="17"/>
                    </a:moveTo>
                    <a:cubicBezTo>
                      <a:pt x="14" y="16"/>
                      <a:pt x="16" y="12"/>
                      <a:pt x="13" y="9"/>
                    </a:cubicBezTo>
                    <a:cubicBezTo>
                      <a:pt x="10" y="7"/>
                      <a:pt x="7" y="10"/>
                      <a:pt x="5" y="13"/>
                    </a:cubicBezTo>
                    <a:cubicBezTo>
                      <a:pt x="4" y="12"/>
                      <a:pt x="1" y="9"/>
                      <a:pt x="0" y="8"/>
                    </a:cubicBezTo>
                    <a:cubicBezTo>
                      <a:pt x="0" y="8"/>
                      <a:pt x="2" y="1"/>
                      <a:pt x="2" y="0"/>
                    </a:cubicBezTo>
                    <a:cubicBezTo>
                      <a:pt x="3" y="1"/>
                      <a:pt x="4" y="1"/>
                      <a:pt x="5" y="2"/>
                    </a:cubicBezTo>
                    <a:cubicBezTo>
                      <a:pt x="4" y="3"/>
                      <a:pt x="3" y="8"/>
                      <a:pt x="2" y="9"/>
                    </a:cubicBezTo>
                    <a:cubicBezTo>
                      <a:pt x="3" y="9"/>
                      <a:pt x="4" y="10"/>
                      <a:pt x="4" y="10"/>
                    </a:cubicBezTo>
                    <a:cubicBezTo>
                      <a:pt x="5" y="9"/>
                      <a:pt x="6" y="5"/>
                      <a:pt x="10" y="5"/>
                    </a:cubicBezTo>
                    <a:cubicBezTo>
                      <a:pt x="15" y="5"/>
                      <a:pt x="18" y="11"/>
                      <a:pt x="15" y="18"/>
                    </a:cubicBezTo>
                    <a:cubicBezTo>
                      <a:pt x="15" y="18"/>
                      <a:pt x="14" y="18"/>
                      <a:pt x="14"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80" name="Freeform 237">
                <a:extLst>
                  <a:ext uri="{FF2B5EF4-FFF2-40B4-BE49-F238E27FC236}">
                    <a16:creationId xmlns:a16="http://schemas.microsoft.com/office/drawing/2014/main" id="{7BB00860-6105-4723-E51D-D4813CE7B064}"/>
                  </a:ext>
                </a:extLst>
              </p:cNvPr>
              <p:cNvSpPr>
                <a:spLocks/>
              </p:cNvSpPr>
              <p:nvPr/>
            </p:nvSpPr>
            <p:spPr bwMode="auto">
              <a:xfrm>
                <a:off x="18220" y="991"/>
                <a:ext cx="51" cy="48"/>
              </a:xfrm>
              <a:custGeom>
                <a:avLst/>
                <a:gdLst>
                  <a:gd name="T0" fmla="*/ 81 w 17"/>
                  <a:gd name="T1" fmla="*/ 648 h 16"/>
                  <a:gd name="T2" fmla="*/ 162 w 17"/>
                  <a:gd name="T3" fmla="*/ 162 h 16"/>
                  <a:gd name="T4" fmla="*/ 405 w 17"/>
                  <a:gd name="T5" fmla="*/ 0 h 16"/>
                  <a:gd name="T6" fmla="*/ 648 w 17"/>
                  <a:gd name="T7" fmla="*/ 324 h 16"/>
                  <a:gd name="T8" fmla="*/ 972 w 17"/>
                  <a:gd name="T9" fmla="*/ 243 h 16"/>
                  <a:gd name="T10" fmla="*/ 1296 w 17"/>
                  <a:gd name="T11" fmla="*/ 729 h 16"/>
                  <a:gd name="T12" fmla="*/ 1134 w 17"/>
                  <a:gd name="T13" fmla="*/ 1296 h 16"/>
                  <a:gd name="T14" fmla="*/ 972 w 17"/>
                  <a:gd name="T15" fmla="*/ 1053 h 16"/>
                  <a:gd name="T16" fmla="*/ 1134 w 17"/>
                  <a:gd name="T17" fmla="*/ 1053 h 16"/>
                  <a:gd name="T18" fmla="*/ 1053 w 17"/>
                  <a:gd name="T19" fmla="*/ 567 h 16"/>
                  <a:gd name="T20" fmla="*/ 648 w 17"/>
                  <a:gd name="T21" fmla="*/ 567 h 16"/>
                  <a:gd name="T22" fmla="*/ 648 w 17"/>
                  <a:gd name="T23" fmla="*/ 810 h 16"/>
                  <a:gd name="T24" fmla="*/ 486 w 17"/>
                  <a:gd name="T25" fmla="*/ 810 h 16"/>
                  <a:gd name="T26" fmla="*/ 486 w 17"/>
                  <a:gd name="T27" fmla="*/ 405 h 16"/>
                  <a:gd name="T28" fmla="*/ 243 w 17"/>
                  <a:gd name="T29" fmla="*/ 243 h 16"/>
                  <a:gd name="T30" fmla="*/ 243 w 17"/>
                  <a:gd name="T31" fmla="*/ 567 h 16"/>
                  <a:gd name="T32" fmla="*/ 81 w 17"/>
                  <a:gd name="T33" fmla="*/ 648 h 1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7" h="16">
                    <a:moveTo>
                      <a:pt x="1" y="8"/>
                    </a:moveTo>
                    <a:cubicBezTo>
                      <a:pt x="1" y="7"/>
                      <a:pt x="0" y="5"/>
                      <a:pt x="2" y="2"/>
                    </a:cubicBezTo>
                    <a:cubicBezTo>
                      <a:pt x="2" y="1"/>
                      <a:pt x="3" y="0"/>
                      <a:pt x="5" y="0"/>
                    </a:cubicBezTo>
                    <a:cubicBezTo>
                      <a:pt x="6" y="0"/>
                      <a:pt x="8" y="1"/>
                      <a:pt x="8" y="4"/>
                    </a:cubicBezTo>
                    <a:cubicBezTo>
                      <a:pt x="9" y="3"/>
                      <a:pt x="10" y="2"/>
                      <a:pt x="12" y="3"/>
                    </a:cubicBezTo>
                    <a:cubicBezTo>
                      <a:pt x="12" y="3"/>
                      <a:pt x="16" y="3"/>
                      <a:pt x="16" y="9"/>
                    </a:cubicBezTo>
                    <a:cubicBezTo>
                      <a:pt x="17" y="12"/>
                      <a:pt x="15" y="15"/>
                      <a:pt x="14" y="16"/>
                    </a:cubicBezTo>
                    <a:cubicBezTo>
                      <a:pt x="12" y="16"/>
                      <a:pt x="10" y="14"/>
                      <a:pt x="12" y="13"/>
                    </a:cubicBezTo>
                    <a:cubicBezTo>
                      <a:pt x="13" y="13"/>
                      <a:pt x="14" y="13"/>
                      <a:pt x="14" y="13"/>
                    </a:cubicBezTo>
                    <a:cubicBezTo>
                      <a:pt x="15" y="12"/>
                      <a:pt x="15" y="9"/>
                      <a:pt x="13" y="7"/>
                    </a:cubicBezTo>
                    <a:cubicBezTo>
                      <a:pt x="12" y="6"/>
                      <a:pt x="10" y="5"/>
                      <a:pt x="8" y="7"/>
                    </a:cubicBezTo>
                    <a:cubicBezTo>
                      <a:pt x="8" y="8"/>
                      <a:pt x="8" y="8"/>
                      <a:pt x="8" y="10"/>
                    </a:cubicBezTo>
                    <a:cubicBezTo>
                      <a:pt x="7" y="11"/>
                      <a:pt x="6" y="11"/>
                      <a:pt x="6" y="10"/>
                    </a:cubicBezTo>
                    <a:cubicBezTo>
                      <a:pt x="6" y="9"/>
                      <a:pt x="7" y="7"/>
                      <a:pt x="6" y="5"/>
                    </a:cubicBezTo>
                    <a:cubicBezTo>
                      <a:pt x="6" y="3"/>
                      <a:pt x="4" y="2"/>
                      <a:pt x="3" y="3"/>
                    </a:cubicBezTo>
                    <a:cubicBezTo>
                      <a:pt x="2" y="5"/>
                      <a:pt x="2" y="7"/>
                      <a:pt x="3" y="7"/>
                    </a:cubicBezTo>
                    <a:cubicBezTo>
                      <a:pt x="2" y="8"/>
                      <a:pt x="1" y="8"/>
                      <a:pt x="1"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81" name="Freeform 238">
                <a:extLst>
                  <a:ext uri="{FF2B5EF4-FFF2-40B4-BE49-F238E27FC236}">
                    <a16:creationId xmlns:a16="http://schemas.microsoft.com/office/drawing/2014/main" id="{75EAF2CB-8DF7-F43C-259A-277E7AA7CDD7}"/>
                  </a:ext>
                </a:extLst>
              </p:cNvPr>
              <p:cNvSpPr>
                <a:spLocks/>
              </p:cNvSpPr>
              <p:nvPr/>
            </p:nvSpPr>
            <p:spPr bwMode="auto">
              <a:xfrm>
                <a:off x="18774" y="743"/>
                <a:ext cx="69" cy="83"/>
              </a:xfrm>
              <a:custGeom>
                <a:avLst/>
                <a:gdLst>
                  <a:gd name="T0" fmla="*/ 0 w 23"/>
                  <a:gd name="T1" fmla="*/ 1776 h 28"/>
                  <a:gd name="T2" fmla="*/ 81 w 23"/>
                  <a:gd name="T3" fmla="*/ 1616 h 28"/>
                  <a:gd name="T4" fmla="*/ 162 w 23"/>
                  <a:gd name="T5" fmla="*/ 1616 h 28"/>
                  <a:gd name="T6" fmla="*/ 567 w 23"/>
                  <a:gd name="T7" fmla="*/ 1378 h 28"/>
                  <a:gd name="T8" fmla="*/ 891 w 23"/>
                  <a:gd name="T9" fmla="*/ 623 h 28"/>
                  <a:gd name="T10" fmla="*/ 972 w 23"/>
                  <a:gd name="T11" fmla="*/ 237 h 28"/>
                  <a:gd name="T12" fmla="*/ 891 w 23"/>
                  <a:gd name="T13" fmla="*/ 157 h 28"/>
                  <a:gd name="T14" fmla="*/ 891 w 23"/>
                  <a:gd name="T15" fmla="*/ 0 h 28"/>
                  <a:gd name="T16" fmla="*/ 1782 w 23"/>
                  <a:gd name="T17" fmla="*/ 465 h 28"/>
                  <a:gd name="T18" fmla="*/ 1701 w 23"/>
                  <a:gd name="T19" fmla="*/ 623 h 28"/>
                  <a:gd name="T20" fmla="*/ 1620 w 23"/>
                  <a:gd name="T21" fmla="*/ 545 h 28"/>
                  <a:gd name="T22" fmla="*/ 1296 w 23"/>
                  <a:gd name="T23" fmla="*/ 863 h 28"/>
                  <a:gd name="T24" fmla="*/ 891 w 23"/>
                  <a:gd name="T25" fmla="*/ 1538 h 28"/>
                  <a:gd name="T26" fmla="*/ 891 w 23"/>
                  <a:gd name="T27" fmla="*/ 2004 h 28"/>
                  <a:gd name="T28" fmla="*/ 972 w 23"/>
                  <a:gd name="T29" fmla="*/ 2084 h 28"/>
                  <a:gd name="T30" fmla="*/ 891 w 23"/>
                  <a:gd name="T31" fmla="*/ 2161 h 28"/>
                  <a:gd name="T32" fmla="*/ 0 w 23"/>
                  <a:gd name="T33" fmla="*/ 1776 h 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3" h="28">
                    <a:moveTo>
                      <a:pt x="0" y="23"/>
                    </a:moveTo>
                    <a:cubicBezTo>
                      <a:pt x="0" y="22"/>
                      <a:pt x="0" y="21"/>
                      <a:pt x="1" y="21"/>
                    </a:cubicBezTo>
                    <a:cubicBezTo>
                      <a:pt x="2" y="21"/>
                      <a:pt x="2" y="21"/>
                      <a:pt x="2" y="21"/>
                    </a:cubicBezTo>
                    <a:cubicBezTo>
                      <a:pt x="4" y="22"/>
                      <a:pt x="5" y="22"/>
                      <a:pt x="7" y="18"/>
                    </a:cubicBezTo>
                    <a:cubicBezTo>
                      <a:pt x="8" y="15"/>
                      <a:pt x="10" y="10"/>
                      <a:pt x="11" y="8"/>
                    </a:cubicBezTo>
                    <a:cubicBezTo>
                      <a:pt x="12" y="6"/>
                      <a:pt x="14" y="4"/>
                      <a:pt x="12" y="3"/>
                    </a:cubicBezTo>
                    <a:cubicBezTo>
                      <a:pt x="11" y="2"/>
                      <a:pt x="11" y="2"/>
                      <a:pt x="11" y="2"/>
                    </a:cubicBezTo>
                    <a:cubicBezTo>
                      <a:pt x="10" y="2"/>
                      <a:pt x="11" y="0"/>
                      <a:pt x="11" y="0"/>
                    </a:cubicBezTo>
                    <a:cubicBezTo>
                      <a:pt x="16" y="2"/>
                      <a:pt x="20" y="4"/>
                      <a:pt x="22" y="6"/>
                    </a:cubicBezTo>
                    <a:cubicBezTo>
                      <a:pt x="23" y="6"/>
                      <a:pt x="22" y="8"/>
                      <a:pt x="21" y="8"/>
                    </a:cubicBezTo>
                    <a:cubicBezTo>
                      <a:pt x="21" y="8"/>
                      <a:pt x="21" y="7"/>
                      <a:pt x="20" y="7"/>
                    </a:cubicBezTo>
                    <a:cubicBezTo>
                      <a:pt x="18" y="6"/>
                      <a:pt x="17" y="8"/>
                      <a:pt x="16" y="11"/>
                    </a:cubicBezTo>
                    <a:cubicBezTo>
                      <a:pt x="14" y="14"/>
                      <a:pt x="12" y="18"/>
                      <a:pt x="11" y="20"/>
                    </a:cubicBezTo>
                    <a:cubicBezTo>
                      <a:pt x="9" y="23"/>
                      <a:pt x="9" y="24"/>
                      <a:pt x="11" y="26"/>
                    </a:cubicBezTo>
                    <a:cubicBezTo>
                      <a:pt x="11" y="26"/>
                      <a:pt x="11" y="26"/>
                      <a:pt x="12" y="27"/>
                    </a:cubicBezTo>
                    <a:cubicBezTo>
                      <a:pt x="11" y="28"/>
                      <a:pt x="11" y="28"/>
                      <a:pt x="11" y="28"/>
                    </a:cubicBezTo>
                    <a:cubicBezTo>
                      <a:pt x="8" y="27"/>
                      <a:pt x="3" y="24"/>
                      <a:pt x="0" y="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82" name="Freeform 239">
                <a:extLst>
                  <a:ext uri="{FF2B5EF4-FFF2-40B4-BE49-F238E27FC236}">
                    <a16:creationId xmlns:a16="http://schemas.microsoft.com/office/drawing/2014/main" id="{06E3FA92-BB99-6A2C-7339-A1E9CB405F6C}"/>
                  </a:ext>
                </a:extLst>
              </p:cNvPr>
              <p:cNvSpPr>
                <a:spLocks/>
              </p:cNvSpPr>
              <p:nvPr/>
            </p:nvSpPr>
            <p:spPr bwMode="auto">
              <a:xfrm>
                <a:off x="18906" y="853"/>
                <a:ext cx="80" cy="78"/>
              </a:xfrm>
              <a:custGeom>
                <a:avLst/>
                <a:gdLst>
                  <a:gd name="T0" fmla="*/ 0 w 27"/>
                  <a:gd name="T1" fmla="*/ 1377 h 26"/>
                  <a:gd name="T2" fmla="*/ 157 w 27"/>
                  <a:gd name="T3" fmla="*/ 1296 h 26"/>
                  <a:gd name="T4" fmla="*/ 237 w 27"/>
                  <a:gd name="T5" fmla="*/ 1296 h 26"/>
                  <a:gd name="T6" fmla="*/ 702 w 27"/>
                  <a:gd name="T7" fmla="*/ 1215 h 26"/>
                  <a:gd name="T8" fmla="*/ 1221 w 27"/>
                  <a:gd name="T9" fmla="*/ 648 h 26"/>
                  <a:gd name="T10" fmla="*/ 1378 w 27"/>
                  <a:gd name="T11" fmla="*/ 162 h 26"/>
                  <a:gd name="T12" fmla="*/ 1378 w 27"/>
                  <a:gd name="T13" fmla="*/ 162 h 26"/>
                  <a:gd name="T14" fmla="*/ 1458 w 27"/>
                  <a:gd name="T15" fmla="*/ 0 h 26"/>
                  <a:gd name="T16" fmla="*/ 2080 w 27"/>
                  <a:gd name="T17" fmla="*/ 729 h 26"/>
                  <a:gd name="T18" fmla="*/ 2003 w 27"/>
                  <a:gd name="T19" fmla="*/ 891 h 26"/>
                  <a:gd name="T20" fmla="*/ 1923 w 27"/>
                  <a:gd name="T21" fmla="*/ 810 h 26"/>
                  <a:gd name="T22" fmla="*/ 1538 w 27"/>
                  <a:gd name="T23" fmla="*/ 891 h 26"/>
                  <a:gd name="T24" fmla="*/ 939 w 27"/>
                  <a:gd name="T25" fmla="*/ 1458 h 26"/>
                  <a:gd name="T26" fmla="*/ 782 w 27"/>
                  <a:gd name="T27" fmla="*/ 1944 h 26"/>
                  <a:gd name="T28" fmla="*/ 782 w 27"/>
                  <a:gd name="T29" fmla="*/ 2025 h 26"/>
                  <a:gd name="T30" fmla="*/ 702 w 27"/>
                  <a:gd name="T31" fmla="*/ 2106 h 26"/>
                  <a:gd name="T32" fmla="*/ 0 w 27"/>
                  <a:gd name="T33" fmla="*/ 1377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7" h="26">
                    <a:moveTo>
                      <a:pt x="0" y="17"/>
                    </a:moveTo>
                    <a:cubicBezTo>
                      <a:pt x="1" y="17"/>
                      <a:pt x="1" y="16"/>
                      <a:pt x="2" y="16"/>
                    </a:cubicBezTo>
                    <a:cubicBezTo>
                      <a:pt x="3" y="16"/>
                      <a:pt x="3" y="16"/>
                      <a:pt x="3" y="16"/>
                    </a:cubicBezTo>
                    <a:cubicBezTo>
                      <a:pt x="5" y="18"/>
                      <a:pt x="5" y="18"/>
                      <a:pt x="9" y="15"/>
                    </a:cubicBezTo>
                    <a:cubicBezTo>
                      <a:pt x="11" y="13"/>
                      <a:pt x="15" y="9"/>
                      <a:pt x="16" y="8"/>
                    </a:cubicBezTo>
                    <a:cubicBezTo>
                      <a:pt x="18" y="6"/>
                      <a:pt x="20" y="5"/>
                      <a:pt x="18" y="2"/>
                    </a:cubicBezTo>
                    <a:cubicBezTo>
                      <a:pt x="18" y="2"/>
                      <a:pt x="18" y="2"/>
                      <a:pt x="18" y="2"/>
                    </a:cubicBezTo>
                    <a:cubicBezTo>
                      <a:pt x="18" y="1"/>
                      <a:pt x="19" y="0"/>
                      <a:pt x="19" y="0"/>
                    </a:cubicBezTo>
                    <a:cubicBezTo>
                      <a:pt x="22" y="3"/>
                      <a:pt x="25" y="7"/>
                      <a:pt x="27" y="9"/>
                    </a:cubicBezTo>
                    <a:cubicBezTo>
                      <a:pt x="27" y="10"/>
                      <a:pt x="26" y="11"/>
                      <a:pt x="26" y="11"/>
                    </a:cubicBezTo>
                    <a:cubicBezTo>
                      <a:pt x="25" y="10"/>
                      <a:pt x="25" y="10"/>
                      <a:pt x="25" y="10"/>
                    </a:cubicBezTo>
                    <a:cubicBezTo>
                      <a:pt x="23" y="8"/>
                      <a:pt x="22" y="10"/>
                      <a:pt x="20" y="11"/>
                    </a:cubicBezTo>
                    <a:cubicBezTo>
                      <a:pt x="17" y="14"/>
                      <a:pt x="13" y="17"/>
                      <a:pt x="12" y="18"/>
                    </a:cubicBezTo>
                    <a:cubicBezTo>
                      <a:pt x="9" y="21"/>
                      <a:pt x="8" y="22"/>
                      <a:pt x="10" y="24"/>
                    </a:cubicBezTo>
                    <a:cubicBezTo>
                      <a:pt x="10" y="24"/>
                      <a:pt x="10" y="24"/>
                      <a:pt x="10" y="25"/>
                    </a:cubicBezTo>
                    <a:cubicBezTo>
                      <a:pt x="9" y="26"/>
                      <a:pt x="9" y="26"/>
                      <a:pt x="9" y="26"/>
                    </a:cubicBezTo>
                    <a:cubicBezTo>
                      <a:pt x="7" y="24"/>
                      <a:pt x="3" y="20"/>
                      <a:pt x="0"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83" name="Freeform 240">
                <a:extLst>
                  <a:ext uri="{FF2B5EF4-FFF2-40B4-BE49-F238E27FC236}">
                    <a16:creationId xmlns:a16="http://schemas.microsoft.com/office/drawing/2014/main" id="{28DF8321-E347-C566-A890-F8EF0CA144D3}"/>
                  </a:ext>
                </a:extLst>
              </p:cNvPr>
              <p:cNvSpPr>
                <a:spLocks/>
              </p:cNvSpPr>
              <p:nvPr/>
            </p:nvSpPr>
            <p:spPr bwMode="auto">
              <a:xfrm>
                <a:off x="18920" y="1512"/>
                <a:ext cx="81" cy="78"/>
              </a:xfrm>
              <a:custGeom>
                <a:avLst/>
                <a:gdLst>
                  <a:gd name="T0" fmla="*/ 648 w 27"/>
                  <a:gd name="T1" fmla="*/ 0 h 26"/>
                  <a:gd name="T2" fmla="*/ 810 w 27"/>
                  <a:gd name="T3" fmla="*/ 81 h 26"/>
                  <a:gd name="T4" fmla="*/ 729 w 27"/>
                  <a:gd name="T5" fmla="*/ 162 h 26"/>
                  <a:gd name="T6" fmla="*/ 891 w 27"/>
                  <a:gd name="T7" fmla="*/ 648 h 26"/>
                  <a:gd name="T8" fmla="*/ 1539 w 27"/>
                  <a:gd name="T9" fmla="*/ 1215 h 26"/>
                  <a:gd name="T10" fmla="*/ 2025 w 27"/>
                  <a:gd name="T11" fmla="*/ 1296 h 26"/>
                  <a:gd name="T12" fmla="*/ 2106 w 27"/>
                  <a:gd name="T13" fmla="*/ 1215 h 26"/>
                  <a:gd name="T14" fmla="*/ 2187 w 27"/>
                  <a:gd name="T15" fmla="*/ 1296 h 26"/>
                  <a:gd name="T16" fmla="*/ 1539 w 27"/>
                  <a:gd name="T17" fmla="*/ 2106 h 26"/>
                  <a:gd name="T18" fmla="*/ 1458 w 27"/>
                  <a:gd name="T19" fmla="*/ 1944 h 26"/>
                  <a:gd name="T20" fmla="*/ 1458 w 27"/>
                  <a:gd name="T21" fmla="*/ 1944 h 26"/>
                  <a:gd name="T22" fmla="*/ 1296 w 27"/>
                  <a:gd name="T23" fmla="*/ 1458 h 26"/>
                  <a:gd name="T24" fmla="*/ 648 w 27"/>
                  <a:gd name="T25" fmla="*/ 891 h 26"/>
                  <a:gd name="T26" fmla="*/ 243 w 27"/>
                  <a:gd name="T27" fmla="*/ 810 h 26"/>
                  <a:gd name="T28" fmla="*/ 162 w 27"/>
                  <a:gd name="T29" fmla="*/ 891 h 26"/>
                  <a:gd name="T30" fmla="*/ 0 w 27"/>
                  <a:gd name="T31" fmla="*/ 729 h 26"/>
                  <a:gd name="T32" fmla="*/ 648 w 27"/>
                  <a:gd name="T33" fmla="*/ 0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7" h="26">
                    <a:moveTo>
                      <a:pt x="8" y="0"/>
                    </a:moveTo>
                    <a:cubicBezTo>
                      <a:pt x="9" y="0"/>
                      <a:pt x="9" y="1"/>
                      <a:pt x="10" y="1"/>
                    </a:cubicBezTo>
                    <a:cubicBezTo>
                      <a:pt x="9" y="2"/>
                      <a:pt x="9" y="2"/>
                      <a:pt x="9" y="2"/>
                    </a:cubicBezTo>
                    <a:cubicBezTo>
                      <a:pt x="8" y="4"/>
                      <a:pt x="8" y="5"/>
                      <a:pt x="11" y="8"/>
                    </a:cubicBezTo>
                    <a:cubicBezTo>
                      <a:pt x="13" y="10"/>
                      <a:pt x="18" y="13"/>
                      <a:pt x="19" y="15"/>
                    </a:cubicBezTo>
                    <a:cubicBezTo>
                      <a:pt x="21" y="16"/>
                      <a:pt x="23" y="18"/>
                      <a:pt x="25" y="16"/>
                    </a:cubicBezTo>
                    <a:cubicBezTo>
                      <a:pt x="25" y="16"/>
                      <a:pt x="25" y="15"/>
                      <a:pt x="26" y="15"/>
                    </a:cubicBezTo>
                    <a:cubicBezTo>
                      <a:pt x="27" y="16"/>
                      <a:pt x="27" y="16"/>
                      <a:pt x="27" y="16"/>
                    </a:cubicBezTo>
                    <a:cubicBezTo>
                      <a:pt x="24" y="20"/>
                      <a:pt x="21" y="24"/>
                      <a:pt x="19" y="26"/>
                    </a:cubicBezTo>
                    <a:cubicBezTo>
                      <a:pt x="19" y="26"/>
                      <a:pt x="18" y="25"/>
                      <a:pt x="18" y="24"/>
                    </a:cubicBezTo>
                    <a:cubicBezTo>
                      <a:pt x="18" y="24"/>
                      <a:pt x="18" y="24"/>
                      <a:pt x="18" y="24"/>
                    </a:cubicBezTo>
                    <a:cubicBezTo>
                      <a:pt x="20" y="21"/>
                      <a:pt x="18" y="20"/>
                      <a:pt x="16" y="18"/>
                    </a:cubicBezTo>
                    <a:cubicBezTo>
                      <a:pt x="13" y="16"/>
                      <a:pt x="10" y="13"/>
                      <a:pt x="8" y="11"/>
                    </a:cubicBezTo>
                    <a:cubicBezTo>
                      <a:pt x="5" y="9"/>
                      <a:pt x="4" y="8"/>
                      <a:pt x="3" y="10"/>
                    </a:cubicBezTo>
                    <a:cubicBezTo>
                      <a:pt x="2" y="10"/>
                      <a:pt x="2" y="11"/>
                      <a:pt x="2" y="11"/>
                    </a:cubicBezTo>
                    <a:cubicBezTo>
                      <a:pt x="1" y="11"/>
                      <a:pt x="0" y="10"/>
                      <a:pt x="0" y="9"/>
                    </a:cubicBezTo>
                    <a:cubicBezTo>
                      <a:pt x="2" y="7"/>
                      <a:pt x="6" y="3"/>
                      <a:pt x="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84" name="Freeform 241">
                <a:extLst>
                  <a:ext uri="{FF2B5EF4-FFF2-40B4-BE49-F238E27FC236}">
                    <a16:creationId xmlns:a16="http://schemas.microsoft.com/office/drawing/2014/main" id="{C17734B8-5DB0-A606-10FE-35078E050CC6}"/>
                  </a:ext>
                </a:extLst>
              </p:cNvPr>
              <p:cNvSpPr>
                <a:spLocks/>
              </p:cNvSpPr>
              <p:nvPr/>
            </p:nvSpPr>
            <p:spPr bwMode="auto">
              <a:xfrm>
                <a:off x="18543" y="1692"/>
                <a:ext cx="42" cy="75"/>
              </a:xfrm>
              <a:custGeom>
                <a:avLst/>
                <a:gdLst>
                  <a:gd name="T0" fmla="*/ 1134 w 14"/>
                  <a:gd name="T1" fmla="*/ 0 h 25"/>
                  <a:gd name="T2" fmla="*/ 1134 w 14"/>
                  <a:gd name="T3" fmla="*/ 162 h 25"/>
                  <a:gd name="T4" fmla="*/ 972 w 14"/>
                  <a:gd name="T5" fmla="*/ 162 h 25"/>
                  <a:gd name="T6" fmla="*/ 729 w 14"/>
                  <a:gd name="T7" fmla="*/ 567 h 25"/>
                  <a:gd name="T8" fmla="*/ 729 w 14"/>
                  <a:gd name="T9" fmla="*/ 1458 h 25"/>
                  <a:gd name="T10" fmla="*/ 972 w 14"/>
                  <a:gd name="T11" fmla="*/ 1863 h 25"/>
                  <a:gd name="T12" fmla="*/ 1053 w 14"/>
                  <a:gd name="T13" fmla="*/ 1863 h 25"/>
                  <a:gd name="T14" fmla="*/ 1053 w 14"/>
                  <a:gd name="T15" fmla="*/ 2025 h 25"/>
                  <a:gd name="T16" fmla="*/ 81 w 14"/>
                  <a:gd name="T17" fmla="*/ 2025 h 25"/>
                  <a:gd name="T18" fmla="*/ 81 w 14"/>
                  <a:gd name="T19" fmla="*/ 1863 h 25"/>
                  <a:gd name="T20" fmla="*/ 162 w 14"/>
                  <a:gd name="T21" fmla="*/ 1863 h 25"/>
                  <a:gd name="T22" fmla="*/ 324 w 14"/>
                  <a:gd name="T23" fmla="*/ 1458 h 25"/>
                  <a:gd name="T24" fmla="*/ 405 w 14"/>
                  <a:gd name="T25" fmla="*/ 567 h 25"/>
                  <a:gd name="T26" fmla="*/ 162 w 14"/>
                  <a:gd name="T27" fmla="*/ 162 h 25"/>
                  <a:gd name="T28" fmla="*/ 81 w 14"/>
                  <a:gd name="T29" fmla="*/ 162 h 25"/>
                  <a:gd name="T30" fmla="*/ 81 w 14"/>
                  <a:gd name="T31" fmla="*/ 0 h 25"/>
                  <a:gd name="T32" fmla="*/ 1134 w 14"/>
                  <a:gd name="T33" fmla="*/ 0 h 2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4" h="25">
                    <a:moveTo>
                      <a:pt x="14" y="0"/>
                    </a:moveTo>
                    <a:cubicBezTo>
                      <a:pt x="14" y="1"/>
                      <a:pt x="14" y="2"/>
                      <a:pt x="14" y="2"/>
                    </a:cubicBezTo>
                    <a:cubicBezTo>
                      <a:pt x="13" y="2"/>
                      <a:pt x="13" y="2"/>
                      <a:pt x="12" y="2"/>
                    </a:cubicBezTo>
                    <a:cubicBezTo>
                      <a:pt x="10" y="3"/>
                      <a:pt x="10" y="3"/>
                      <a:pt x="9" y="7"/>
                    </a:cubicBezTo>
                    <a:cubicBezTo>
                      <a:pt x="9" y="10"/>
                      <a:pt x="9" y="16"/>
                      <a:pt x="9" y="18"/>
                    </a:cubicBezTo>
                    <a:cubicBezTo>
                      <a:pt x="9" y="20"/>
                      <a:pt x="9" y="23"/>
                      <a:pt x="12" y="23"/>
                    </a:cubicBezTo>
                    <a:cubicBezTo>
                      <a:pt x="12" y="23"/>
                      <a:pt x="12" y="23"/>
                      <a:pt x="13" y="23"/>
                    </a:cubicBezTo>
                    <a:cubicBezTo>
                      <a:pt x="13" y="24"/>
                      <a:pt x="13" y="25"/>
                      <a:pt x="13" y="25"/>
                    </a:cubicBezTo>
                    <a:cubicBezTo>
                      <a:pt x="8" y="25"/>
                      <a:pt x="4" y="25"/>
                      <a:pt x="1" y="25"/>
                    </a:cubicBezTo>
                    <a:cubicBezTo>
                      <a:pt x="0" y="25"/>
                      <a:pt x="0" y="23"/>
                      <a:pt x="1" y="23"/>
                    </a:cubicBezTo>
                    <a:cubicBezTo>
                      <a:pt x="1" y="23"/>
                      <a:pt x="1" y="23"/>
                      <a:pt x="2" y="23"/>
                    </a:cubicBezTo>
                    <a:cubicBezTo>
                      <a:pt x="4" y="23"/>
                      <a:pt x="4" y="20"/>
                      <a:pt x="4" y="18"/>
                    </a:cubicBezTo>
                    <a:cubicBezTo>
                      <a:pt x="5" y="14"/>
                      <a:pt x="5" y="9"/>
                      <a:pt x="5" y="7"/>
                    </a:cubicBezTo>
                    <a:cubicBezTo>
                      <a:pt x="5" y="3"/>
                      <a:pt x="5" y="2"/>
                      <a:pt x="2" y="2"/>
                    </a:cubicBezTo>
                    <a:cubicBezTo>
                      <a:pt x="2" y="2"/>
                      <a:pt x="2" y="2"/>
                      <a:pt x="1" y="2"/>
                    </a:cubicBezTo>
                    <a:cubicBezTo>
                      <a:pt x="1" y="1"/>
                      <a:pt x="1" y="0"/>
                      <a:pt x="1" y="0"/>
                    </a:cubicBezTo>
                    <a:cubicBezTo>
                      <a:pt x="4" y="0"/>
                      <a:pt x="10" y="0"/>
                      <a:pt x="1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85" name="Freeform 242">
                <a:extLst>
                  <a:ext uri="{FF2B5EF4-FFF2-40B4-BE49-F238E27FC236}">
                    <a16:creationId xmlns:a16="http://schemas.microsoft.com/office/drawing/2014/main" id="{ED972647-E1FA-DE39-74BF-4271D6B97EFE}"/>
                  </a:ext>
                </a:extLst>
              </p:cNvPr>
              <p:cNvSpPr>
                <a:spLocks/>
              </p:cNvSpPr>
              <p:nvPr/>
            </p:nvSpPr>
            <p:spPr bwMode="auto">
              <a:xfrm>
                <a:off x="18211" y="1566"/>
                <a:ext cx="78" cy="81"/>
              </a:xfrm>
              <a:custGeom>
                <a:avLst/>
                <a:gdLst>
                  <a:gd name="T0" fmla="*/ 2106 w 26"/>
                  <a:gd name="T1" fmla="*/ 648 h 27"/>
                  <a:gd name="T2" fmla="*/ 2025 w 26"/>
                  <a:gd name="T3" fmla="*/ 810 h 27"/>
                  <a:gd name="T4" fmla="*/ 1944 w 26"/>
                  <a:gd name="T5" fmla="*/ 729 h 27"/>
                  <a:gd name="T6" fmla="*/ 1458 w 26"/>
                  <a:gd name="T7" fmla="*/ 891 h 27"/>
                  <a:gd name="T8" fmla="*/ 891 w 26"/>
                  <a:gd name="T9" fmla="*/ 1539 h 27"/>
                  <a:gd name="T10" fmla="*/ 810 w 26"/>
                  <a:gd name="T11" fmla="*/ 2025 h 27"/>
                  <a:gd name="T12" fmla="*/ 891 w 26"/>
                  <a:gd name="T13" fmla="*/ 2025 h 27"/>
                  <a:gd name="T14" fmla="*/ 729 w 26"/>
                  <a:gd name="T15" fmla="*/ 2187 h 27"/>
                  <a:gd name="T16" fmla="*/ 0 w 26"/>
                  <a:gd name="T17" fmla="*/ 1539 h 27"/>
                  <a:gd name="T18" fmla="*/ 162 w 26"/>
                  <a:gd name="T19" fmla="*/ 1377 h 27"/>
                  <a:gd name="T20" fmla="*/ 162 w 26"/>
                  <a:gd name="T21" fmla="*/ 1458 h 27"/>
                  <a:gd name="T22" fmla="*/ 648 w 26"/>
                  <a:gd name="T23" fmla="*/ 1296 h 27"/>
                  <a:gd name="T24" fmla="*/ 1215 w 26"/>
                  <a:gd name="T25" fmla="*/ 648 h 27"/>
                  <a:gd name="T26" fmla="*/ 1296 w 26"/>
                  <a:gd name="T27" fmla="*/ 162 h 27"/>
                  <a:gd name="T28" fmla="*/ 1215 w 26"/>
                  <a:gd name="T29" fmla="*/ 81 h 27"/>
                  <a:gd name="T30" fmla="*/ 1377 w 26"/>
                  <a:gd name="T31" fmla="*/ 0 h 27"/>
                  <a:gd name="T32" fmla="*/ 2106 w 26"/>
                  <a:gd name="T33" fmla="*/ 648 h 2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6" h="27">
                    <a:moveTo>
                      <a:pt x="26" y="8"/>
                    </a:moveTo>
                    <a:cubicBezTo>
                      <a:pt x="26" y="9"/>
                      <a:pt x="25" y="9"/>
                      <a:pt x="25" y="10"/>
                    </a:cubicBezTo>
                    <a:cubicBezTo>
                      <a:pt x="24" y="9"/>
                      <a:pt x="24" y="9"/>
                      <a:pt x="24" y="9"/>
                    </a:cubicBezTo>
                    <a:cubicBezTo>
                      <a:pt x="22" y="8"/>
                      <a:pt x="21" y="8"/>
                      <a:pt x="18" y="11"/>
                    </a:cubicBezTo>
                    <a:cubicBezTo>
                      <a:pt x="16" y="13"/>
                      <a:pt x="13" y="17"/>
                      <a:pt x="11" y="19"/>
                    </a:cubicBezTo>
                    <a:cubicBezTo>
                      <a:pt x="10" y="21"/>
                      <a:pt x="8" y="23"/>
                      <a:pt x="10" y="25"/>
                    </a:cubicBezTo>
                    <a:cubicBezTo>
                      <a:pt x="10" y="25"/>
                      <a:pt x="10" y="25"/>
                      <a:pt x="11" y="25"/>
                    </a:cubicBezTo>
                    <a:cubicBezTo>
                      <a:pt x="11" y="26"/>
                      <a:pt x="10" y="27"/>
                      <a:pt x="9" y="27"/>
                    </a:cubicBezTo>
                    <a:cubicBezTo>
                      <a:pt x="6" y="24"/>
                      <a:pt x="2" y="21"/>
                      <a:pt x="0" y="19"/>
                    </a:cubicBezTo>
                    <a:cubicBezTo>
                      <a:pt x="0" y="18"/>
                      <a:pt x="1" y="17"/>
                      <a:pt x="2" y="17"/>
                    </a:cubicBezTo>
                    <a:cubicBezTo>
                      <a:pt x="2" y="18"/>
                      <a:pt x="2" y="18"/>
                      <a:pt x="2" y="18"/>
                    </a:cubicBezTo>
                    <a:cubicBezTo>
                      <a:pt x="5" y="20"/>
                      <a:pt x="6" y="18"/>
                      <a:pt x="8" y="16"/>
                    </a:cubicBezTo>
                    <a:cubicBezTo>
                      <a:pt x="10" y="13"/>
                      <a:pt x="13" y="10"/>
                      <a:pt x="15" y="8"/>
                    </a:cubicBezTo>
                    <a:cubicBezTo>
                      <a:pt x="17" y="5"/>
                      <a:pt x="18" y="4"/>
                      <a:pt x="16" y="2"/>
                    </a:cubicBezTo>
                    <a:cubicBezTo>
                      <a:pt x="16" y="2"/>
                      <a:pt x="16" y="2"/>
                      <a:pt x="15" y="1"/>
                    </a:cubicBezTo>
                    <a:cubicBezTo>
                      <a:pt x="15" y="1"/>
                      <a:pt x="16" y="0"/>
                      <a:pt x="17" y="0"/>
                    </a:cubicBezTo>
                    <a:cubicBezTo>
                      <a:pt x="19" y="2"/>
                      <a:pt x="23" y="6"/>
                      <a:pt x="26"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86" name="Freeform 243">
                <a:extLst>
                  <a:ext uri="{FF2B5EF4-FFF2-40B4-BE49-F238E27FC236}">
                    <a16:creationId xmlns:a16="http://schemas.microsoft.com/office/drawing/2014/main" id="{6B909388-38B6-0BDE-45A5-7DF57339AB7D}"/>
                  </a:ext>
                </a:extLst>
              </p:cNvPr>
              <p:cNvSpPr>
                <a:spLocks/>
              </p:cNvSpPr>
              <p:nvPr/>
            </p:nvSpPr>
            <p:spPr bwMode="auto">
              <a:xfrm>
                <a:off x="18070" y="1021"/>
                <a:ext cx="84" cy="63"/>
              </a:xfrm>
              <a:custGeom>
                <a:avLst/>
                <a:gdLst>
                  <a:gd name="T0" fmla="*/ 1863 w 28"/>
                  <a:gd name="T1" fmla="*/ 1701 h 21"/>
                  <a:gd name="T2" fmla="*/ 1701 w 28"/>
                  <a:gd name="T3" fmla="*/ 1620 h 21"/>
                  <a:gd name="T4" fmla="*/ 1782 w 28"/>
                  <a:gd name="T5" fmla="*/ 1539 h 21"/>
                  <a:gd name="T6" fmla="*/ 1458 w 28"/>
                  <a:gd name="T7" fmla="*/ 1215 h 21"/>
                  <a:gd name="T8" fmla="*/ 648 w 28"/>
                  <a:gd name="T9" fmla="*/ 891 h 21"/>
                  <a:gd name="T10" fmla="*/ 162 w 28"/>
                  <a:gd name="T11" fmla="*/ 972 h 21"/>
                  <a:gd name="T12" fmla="*/ 162 w 28"/>
                  <a:gd name="T13" fmla="*/ 1053 h 21"/>
                  <a:gd name="T14" fmla="*/ 0 w 28"/>
                  <a:gd name="T15" fmla="*/ 972 h 21"/>
                  <a:gd name="T16" fmla="*/ 324 w 28"/>
                  <a:gd name="T17" fmla="*/ 0 h 21"/>
                  <a:gd name="T18" fmla="*/ 486 w 28"/>
                  <a:gd name="T19" fmla="*/ 81 h 21"/>
                  <a:gd name="T20" fmla="*/ 486 w 28"/>
                  <a:gd name="T21" fmla="*/ 162 h 21"/>
                  <a:gd name="T22" fmla="*/ 810 w 28"/>
                  <a:gd name="T23" fmla="*/ 567 h 21"/>
                  <a:gd name="T24" fmla="*/ 1539 w 28"/>
                  <a:gd name="T25" fmla="*/ 810 h 21"/>
                  <a:gd name="T26" fmla="*/ 2025 w 28"/>
                  <a:gd name="T27" fmla="*/ 810 h 21"/>
                  <a:gd name="T28" fmla="*/ 2106 w 28"/>
                  <a:gd name="T29" fmla="*/ 729 h 21"/>
                  <a:gd name="T30" fmla="*/ 2268 w 28"/>
                  <a:gd name="T31" fmla="*/ 810 h 21"/>
                  <a:gd name="T32" fmla="*/ 1863 w 28"/>
                  <a:gd name="T33" fmla="*/ 1701 h 2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8" h="21">
                    <a:moveTo>
                      <a:pt x="23" y="21"/>
                    </a:moveTo>
                    <a:cubicBezTo>
                      <a:pt x="23" y="21"/>
                      <a:pt x="22" y="21"/>
                      <a:pt x="21" y="20"/>
                    </a:cubicBezTo>
                    <a:cubicBezTo>
                      <a:pt x="22" y="19"/>
                      <a:pt x="22" y="19"/>
                      <a:pt x="22" y="19"/>
                    </a:cubicBezTo>
                    <a:cubicBezTo>
                      <a:pt x="22" y="17"/>
                      <a:pt x="22" y="16"/>
                      <a:pt x="18" y="15"/>
                    </a:cubicBezTo>
                    <a:cubicBezTo>
                      <a:pt x="15" y="14"/>
                      <a:pt x="10" y="12"/>
                      <a:pt x="8" y="11"/>
                    </a:cubicBezTo>
                    <a:cubicBezTo>
                      <a:pt x="6" y="10"/>
                      <a:pt x="3" y="9"/>
                      <a:pt x="2" y="12"/>
                    </a:cubicBezTo>
                    <a:cubicBezTo>
                      <a:pt x="2" y="12"/>
                      <a:pt x="2" y="12"/>
                      <a:pt x="2" y="13"/>
                    </a:cubicBezTo>
                    <a:cubicBezTo>
                      <a:pt x="1" y="13"/>
                      <a:pt x="0" y="12"/>
                      <a:pt x="0" y="12"/>
                    </a:cubicBezTo>
                    <a:cubicBezTo>
                      <a:pt x="1" y="7"/>
                      <a:pt x="3" y="3"/>
                      <a:pt x="4" y="0"/>
                    </a:cubicBezTo>
                    <a:cubicBezTo>
                      <a:pt x="5" y="0"/>
                      <a:pt x="6" y="1"/>
                      <a:pt x="6" y="1"/>
                    </a:cubicBezTo>
                    <a:cubicBezTo>
                      <a:pt x="6" y="2"/>
                      <a:pt x="6" y="2"/>
                      <a:pt x="6" y="2"/>
                    </a:cubicBezTo>
                    <a:cubicBezTo>
                      <a:pt x="5" y="5"/>
                      <a:pt x="7" y="6"/>
                      <a:pt x="10" y="7"/>
                    </a:cubicBezTo>
                    <a:cubicBezTo>
                      <a:pt x="13" y="8"/>
                      <a:pt x="17" y="10"/>
                      <a:pt x="19" y="10"/>
                    </a:cubicBezTo>
                    <a:cubicBezTo>
                      <a:pt x="23" y="12"/>
                      <a:pt x="24" y="12"/>
                      <a:pt x="25" y="10"/>
                    </a:cubicBezTo>
                    <a:cubicBezTo>
                      <a:pt x="26" y="9"/>
                      <a:pt x="26" y="9"/>
                      <a:pt x="26" y="9"/>
                    </a:cubicBezTo>
                    <a:cubicBezTo>
                      <a:pt x="26" y="8"/>
                      <a:pt x="27" y="9"/>
                      <a:pt x="28" y="10"/>
                    </a:cubicBezTo>
                    <a:cubicBezTo>
                      <a:pt x="27" y="12"/>
                      <a:pt x="24" y="18"/>
                      <a:pt x="23"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87" name="Freeform 244">
                <a:extLst>
                  <a:ext uri="{FF2B5EF4-FFF2-40B4-BE49-F238E27FC236}">
                    <a16:creationId xmlns:a16="http://schemas.microsoft.com/office/drawing/2014/main" id="{21AE57AB-B5CF-62A2-8C7B-A35080A63F29}"/>
                  </a:ext>
                </a:extLst>
              </p:cNvPr>
              <p:cNvSpPr>
                <a:spLocks/>
              </p:cNvSpPr>
              <p:nvPr/>
            </p:nvSpPr>
            <p:spPr bwMode="auto">
              <a:xfrm>
                <a:off x="18947" y="907"/>
                <a:ext cx="84" cy="96"/>
              </a:xfrm>
              <a:custGeom>
                <a:avLst/>
                <a:gdLst>
                  <a:gd name="T0" fmla="*/ 891 w 28"/>
                  <a:gd name="T1" fmla="*/ 2592 h 32"/>
                  <a:gd name="T2" fmla="*/ 0 w 28"/>
                  <a:gd name="T3" fmla="*/ 1215 h 32"/>
                  <a:gd name="T4" fmla="*/ 162 w 28"/>
                  <a:gd name="T5" fmla="*/ 1134 h 32"/>
                  <a:gd name="T6" fmla="*/ 243 w 28"/>
                  <a:gd name="T7" fmla="*/ 1134 h 32"/>
                  <a:gd name="T8" fmla="*/ 648 w 28"/>
                  <a:gd name="T9" fmla="*/ 1053 h 32"/>
                  <a:gd name="T10" fmla="*/ 1377 w 28"/>
                  <a:gd name="T11" fmla="*/ 648 h 32"/>
                  <a:gd name="T12" fmla="*/ 1620 w 28"/>
                  <a:gd name="T13" fmla="*/ 243 h 32"/>
                  <a:gd name="T14" fmla="*/ 1539 w 28"/>
                  <a:gd name="T15" fmla="*/ 162 h 32"/>
                  <a:gd name="T16" fmla="*/ 1701 w 28"/>
                  <a:gd name="T17" fmla="*/ 0 h 32"/>
                  <a:gd name="T18" fmla="*/ 2268 w 28"/>
                  <a:gd name="T19" fmla="*/ 810 h 32"/>
                  <a:gd name="T20" fmla="*/ 2106 w 28"/>
                  <a:gd name="T21" fmla="*/ 972 h 32"/>
                  <a:gd name="T22" fmla="*/ 2025 w 28"/>
                  <a:gd name="T23" fmla="*/ 891 h 32"/>
                  <a:gd name="T24" fmla="*/ 1620 w 28"/>
                  <a:gd name="T25" fmla="*/ 972 h 32"/>
                  <a:gd name="T26" fmla="*/ 891 w 28"/>
                  <a:gd name="T27" fmla="*/ 1458 h 32"/>
                  <a:gd name="T28" fmla="*/ 648 w 28"/>
                  <a:gd name="T29" fmla="*/ 1782 h 32"/>
                  <a:gd name="T30" fmla="*/ 810 w 28"/>
                  <a:gd name="T31" fmla="*/ 2025 h 32"/>
                  <a:gd name="T32" fmla="*/ 972 w 28"/>
                  <a:gd name="T33" fmla="*/ 2187 h 32"/>
                  <a:gd name="T34" fmla="*/ 1296 w 28"/>
                  <a:gd name="T35" fmla="*/ 2268 h 32"/>
                  <a:gd name="T36" fmla="*/ 1458 w 28"/>
                  <a:gd name="T37" fmla="*/ 2187 h 32"/>
                  <a:gd name="T38" fmla="*/ 1539 w 28"/>
                  <a:gd name="T39" fmla="*/ 2349 h 32"/>
                  <a:gd name="T40" fmla="*/ 891 w 28"/>
                  <a:gd name="T41" fmla="*/ 2592 h 3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 h="32">
                    <a:moveTo>
                      <a:pt x="11" y="32"/>
                    </a:moveTo>
                    <a:cubicBezTo>
                      <a:pt x="7" y="25"/>
                      <a:pt x="2" y="18"/>
                      <a:pt x="0" y="15"/>
                    </a:cubicBezTo>
                    <a:cubicBezTo>
                      <a:pt x="0" y="14"/>
                      <a:pt x="1" y="14"/>
                      <a:pt x="2" y="14"/>
                    </a:cubicBezTo>
                    <a:cubicBezTo>
                      <a:pt x="2" y="14"/>
                      <a:pt x="2" y="14"/>
                      <a:pt x="3" y="14"/>
                    </a:cubicBezTo>
                    <a:cubicBezTo>
                      <a:pt x="4" y="16"/>
                      <a:pt x="5" y="16"/>
                      <a:pt x="8" y="13"/>
                    </a:cubicBezTo>
                    <a:cubicBezTo>
                      <a:pt x="11" y="12"/>
                      <a:pt x="15" y="9"/>
                      <a:pt x="17" y="8"/>
                    </a:cubicBezTo>
                    <a:cubicBezTo>
                      <a:pt x="19" y="6"/>
                      <a:pt x="21" y="5"/>
                      <a:pt x="20" y="3"/>
                    </a:cubicBezTo>
                    <a:cubicBezTo>
                      <a:pt x="19" y="2"/>
                      <a:pt x="19" y="2"/>
                      <a:pt x="19" y="2"/>
                    </a:cubicBezTo>
                    <a:cubicBezTo>
                      <a:pt x="19" y="1"/>
                      <a:pt x="20" y="0"/>
                      <a:pt x="21" y="0"/>
                    </a:cubicBezTo>
                    <a:cubicBezTo>
                      <a:pt x="24" y="4"/>
                      <a:pt x="26" y="8"/>
                      <a:pt x="28" y="10"/>
                    </a:cubicBezTo>
                    <a:cubicBezTo>
                      <a:pt x="28" y="11"/>
                      <a:pt x="27" y="12"/>
                      <a:pt x="26" y="12"/>
                    </a:cubicBezTo>
                    <a:cubicBezTo>
                      <a:pt x="26" y="11"/>
                      <a:pt x="26" y="11"/>
                      <a:pt x="25" y="11"/>
                    </a:cubicBezTo>
                    <a:cubicBezTo>
                      <a:pt x="24" y="9"/>
                      <a:pt x="22" y="10"/>
                      <a:pt x="20" y="12"/>
                    </a:cubicBezTo>
                    <a:cubicBezTo>
                      <a:pt x="17" y="14"/>
                      <a:pt x="14" y="16"/>
                      <a:pt x="11" y="18"/>
                    </a:cubicBezTo>
                    <a:cubicBezTo>
                      <a:pt x="8" y="20"/>
                      <a:pt x="7" y="20"/>
                      <a:pt x="8" y="22"/>
                    </a:cubicBezTo>
                    <a:cubicBezTo>
                      <a:pt x="8" y="23"/>
                      <a:pt x="9" y="24"/>
                      <a:pt x="10" y="25"/>
                    </a:cubicBezTo>
                    <a:cubicBezTo>
                      <a:pt x="10" y="25"/>
                      <a:pt x="11" y="27"/>
                      <a:pt x="12" y="27"/>
                    </a:cubicBezTo>
                    <a:cubicBezTo>
                      <a:pt x="13" y="28"/>
                      <a:pt x="15" y="28"/>
                      <a:pt x="16" y="28"/>
                    </a:cubicBezTo>
                    <a:cubicBezTo>
                      <a:pt x="16" y="28"/>
                      <a:pt x="17" y="27"/>
                      <a:pt x="18" y="27"/>
                    </a:cubicBezTo>
                    <a:cubicBezTo>
                      <a:pt x="18" y="27"/>
                      <a:pt x="19" y="28"/>
                      <a:pt x="19" y="29"/>
                    </a:cubicBezTo>
                    <a:cubicBezTo>
                      <a:pt x="17" y="30"/>
                      <a:pt x="14" y="31"/>
                      <a:pt x="11" y="3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88" name="Freeform 245">
                <a:extLst>
                  <a:ext uri="{FF2B5EF4-FFF2-40B4-BE49-F238E27FC236}">
                    <a16:creationId xmlns:a16="http://schemas.microsoft.com/office/drawing/2014/main" id="{79931381-C7CF-B672-89D8-0184059BF112}"/>
                  </a:ext>
                </a:extLst>
              </p:cNvPr>
              <p:cNvSpPr>
                <a:spLocks/>
              </p:cNvSpPr>
              <p:nvPr/>
            </p:nvSpPr>
            <p:spPr bwMode="auto">
              <a:xfrm>
                <a:off x="18992" y="991"/>
                <a:ext cx="84" cy="87"/>
              </a:xfrm>
              <a:custGeom>
                <a:avLst/>
                <a:gdLst>
                  <a:gd name="T0" fmla="*/ 648 w 28"/>
                  <a:gd name="T1" fmla="*/ 2349 h 29"/>
                  <a:gd name="T2" fmla="*/ 0 w 28"/>
                  <a:gd name="T3" fmla="*/ 891 h 29"/>
                  <a:gd name="T4" fmla="*/ 162 w 28"/>
                  <a:gd name="T5" fmla="*/ 810 h 29"/>
                  <a:gd name="T6" fmla="*/ 162 w 28"/>
                  <a:gd name="T7" fmla="*/ 891 h 29"/>
                  <a:gd name="T8" fmla="*/ 648 w 28"/>
                  <a:gd name="T9" fmla="*/ 891 h 29"/>
                  <a:gd name="T10" fmla="*/ 1458 w 28"/>
                  <a:gd name="T11" fmla="*/ 567 h 29"/>
                  <a:gd name="T12" fmla="*/ 1701 w 28"/>
                  <a:gd name="T13" fmla="*/ 162 h 29"/>
                  <a:gd name="T14" fmla="*/ 1701 w 28"/>
                  <a:gd name="T15" fmla="*/ 81 h 29"/>
                  <a:gd name="T16" fmla="*/ 1863 w 28"/>
                  <a:gd name="T17" fmla="*/ 0 h 29"/>
                  <a:gd name="T18" fmla="*/ 2268 w 28"/>
                  <a:gd name="T19" fmla="*/ 891 h 29"/>
                  <a:gd name="T20" fmla="*/ 2106 w 28"/>
                  <a:gd name="T21" fmla="*/ 972 h 29"/>
                  <a:gd name="T22" fmla="*/ 2106 w 28"/>
                  <a:gd name="T23" fmla="*/ 891 h 29"/>
                  <a:gd name="T24" fmla="*/ 1620 w 28"/>
                  <a:gd name="T25" fmla="*/ 891 h 29"/>
                  <a:gd name="T26" fmla="*/ 810 w 28"/>
                  <a:gd name="T27" fmla="*/ 1215 h 29"/>
                  <a:gd name="T28" fmla="*/ 567 w 28"/>
                  <a:gd name="T29" fmla="*/ 1539 h 29"/>
                  <a:gd name="T30" fmla="*/ 567 w 28"/>
                  <a:gd name="T31" fmla="*/ 1782 h 29"/>
                  <a:gd name="T32" fmla="*/ 810 w 28"/>
                  <a:gd name="T33" fmla="*/ 2025 h 29"/>
                  <a:gd name="T34" fmla="*/ 1053 w 28"/>
                  <a:gd name="T35" fmla="*/ 2106 h 29"/>
                  <a:gd name="T36" fmla="*/ 1215 w 28"/>
                  <a:gd name="T37" fmla="*/ 2106 h 29"/>
                  <a:gd name="T38" fmla="*/ 1215 w 28"/>
                  <a:gd name="T39" fmla="*/ 2268 h 29"/>
                  <a:gd name="T40" fmla="*/ 648 w 28"/>
                  <a:gd name="T41" fmla="*/ 2349 h 2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 h="29">
                    <a:moveTo>
                      <a:pt x="8" y="29"/>
                    </a:moveTo>
                    <a:cubicBezTo>
                      <a:pt x="5" y="22"/>
                      <a:pt x="1" y="14"/>
                      <a:pt x="0" y="11"/>
                    </a:cubicBezTo>
                    <a:cubicBezTo>
                      <a:pt x="0" y="10"/>
                      <a:pt x="1" y="10"/>
                      <a:pt x="2" y="10"/>
                    </a:cubicBezTo>
                    <a:cubicBezTo>
                      <a:pt x="2" y="11"/>
                      <a:pt x="2" y="11"/>
                      <a:pt x="2" y="11"/>
                    </a:cubicBezTo>
                    <a:cubicBezTo>
                      <a:pt x="4" y="13"/>
                      <a:pt x="4" y="13"/>
                      <a:pt x="8" y="11"/>
                    </a:cubicBezTo>
                    <a:cubicBezTo>
                      <a:pt x="11" y="10"/>
                      <a:pt x="16" y="7"/>
                      <a:pt x="18" y="7"/>
                    </a:cubicBezTo>
                    <a:cubicBezTo>
                      <a:pt x="20" y="6"/>
                      <a:pt x="22" y="5"/>
                      <a:pt x="21" y="2"/>
                    </a:cubicBezTo>
                    <a:cubicBezTo>
                      <a:pt x="21" y="2"/>
                      <a:pt x="21" y="2"/>
                      <a:pt x="21" y="1"/>
                    </a:cubicBezTo>
                    <a:cubicBezTo>
                      <a:pt x="21" y="1"/>
                      <a:pt x="22" y="0"/>
                      <a:pt x="23" y="0"/>
                    </a:cubicBezTo>
                    <a:cubicBezTo>
                      <a:pt x="25" y="5"/>
                      <a:pt x="27" y="9"/>
                      <a:pt x="28" y="11"/>
                    </a:cubicBezTo>
                    <a:cubicBezTo>
                      <a:pt x="28" y="12"/>
                      <a:pt x="27" y="12"/>
                      <a:pt x="26" y="12"/>
                    </a:cubicBezTo>
                    <a:cubicBezTo>
                      <a:pt x="26" y="12"/>
                      <a:pt x="26" y="12"/>
                      <a:pt x="26" y="11"/>
                    </a:cubicBezTo>
                    <a:cubicBezTo>
                      <a:pt x="24" y="9"/>
                      <a:pt x="22" y="10"/>
                      <a:pt x="20" y="11"/>
                    </a:cubicBezTo>
                    <a:cubicBezTo>
                      <a:pt x="16" y="13"/>
                      <a:pt x="13" y="14"/>
                      <a:pt x="10" y="15"/>
                    </a:cubicBezTo>
                    <a:cubicBezTo>
                      <a:pt x="7" y="17"/>
                      <a:pt x="6" y="17"/>
                      <a:pt x="7" y="19"/>
                    </a:cubicBezTo>
                    <a:cubicBezTo>
                      <a:pt x="7" y="20"/>
                      <a:pt x="7" y="21"/>
                      <a:pt x="7" y="22"/>
                    </a:cubicBezTo>
                    <a:cubicBezTo>
                      <a:pt x="8" y="23"/>
                      <a:pt x="9" y="24"/>
                      <a:pt x="10" y="25"/>
                    </a:cubicBezTo>
                    <a:cubicBezTo>
                      <a:pt x="11" y="26"/>
                      <a:pt x="12" y="26"/>
                      <a:pt x="13" y="26"/>
                    </a:cubicBezTo>
                    <a:cubicBezTo>
                      <a:pt x="13" y="26"/>
                      <a:pt x="14" y="26"/>
                      <a:pt x="15" y="26"/>
                    </a:cubicBezTo>
                    <a:cubicBezTo>
                      <a:pt x="15" y="26"/>
                      <a:pt x="16" y="27"/>
                      <a:pt x="15" y="28"/>
                    </a:cubicBezTo>
                    <a:cubicBezTo>
                      <a:pt x="14" y="29"/>
                      <a:pt x="11" y="29"/>
                      <a:pt x="8" y="2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89" name="Freeform 246">
                <a:extLst>
                  <a:ext uri="{FF2B5EF4-FFF2-40B4-BE49-F238E27FC236}">
                    <a16:creationId xmlns:a16="http://schemas.microsoft.com/office/drawing/2014/main" id="{43D80459-DF4A-7BE1-0524-28053FFB1B73}"/>
                  </a:ext>
                </a:extLst>
              </p:cNvPr>
              <p:cNvSpPr>
                <a:spLocks/>
              </p:cNvSpPr>
              <p:nvPr/>
            </p:nvSpPr>
            <p:spPr bwMode="auto">
              <a:xfrm>
                <a:off x="18705" y="710"/>
                <a:ext cx="69" cy="90"/>
              </a:xfrm>
              <a:custGeom>
                <a:avLst/>
                <a:gdLst>
                  <a:gd name="T0" fmla="*/ 0 w 23"/>
                  <a:gd name="T1" fmla="*/ 1944 h 30"/>
                  <a:gd name="T2" fmla="*/ 81 w 23"/>
                  <a:gd name="T3" fmla="*/ 1377 h 30"/>
                  <a:gd name="T4" fmla="*/ 243 w 23"/>
                  <a:gd name="T5" fmla="*/ 1458 h 30"/>
                  <a:gd name="T6" fmla="*/ 567 w 23"/>
                  <a:gd name="T7" fmla="*/ 2106 h 30"/>
                  <a:gd name="T8" fmla="*/ 1053 w 23"/>
                  <a:gd name="T9" fmla="*/ 1944 h 30"/>
                  <a:gd name="T10" fmla="*/ 810 w 23"/>
                  <a:gd name="T11" fmla="*/ 1377 h 30"/>
                  <a:gd name="T12" fmla="*/ 405 w 23"/>
                  <a:gd name="T13" fmla="*/ 648 h 30"/>
                  <a:gd name="T14" fmla="*/ 1296 w 23"/>
                  <a:gd name="T15" fmla="*/ 243 h 30"/>
                  <a:gd name="T16" fmla="*/ 1782 w 23"/>
                  <a:gd name="T17" fmla="*/ 486 h 30"/>
                  <a:gd name="T18" fmla="*/ 1701 w 23"/>
                  <a:gd name="T19" fmla="*/ 972 h 30"/>
                  <a:gd name="T20" fmla="*/ 1539 w 23"/>
                  <a:gd name="T21" fmla="*/ 972 h 30"/>
                  <a:gd name="T22" fmla="*/ 1296 w 23"/>
                  <a:gd name="T23" fmla="*/ 486 h 30"/>
                  <a:gd name="T24" fmla="*/ 810 w 23"/>
                  <a:gd name="T25" fmla="*/ 648 h 30"/>
                  <a:gd name="T26" fmla="*/ 1134 w 23"/>
                  <a:gd name="T27" fmla="*/ 1134 h 30"/>
                  <a:gd name="T28" fmla="*/ 1458 w 23"/>
                  <a:gd name="T29" fmla="*/ 1944 h 30"/>
                  <a:gd name="T30" fmla="*/ 567 w 23"/>
                  <a:gd name="T31" fmla="*/ 2268 h 30"/>
                  <a:gd name="T32" fmla="*/ 0 w 23"/>
                  <a:gd name="T33" fmla="*/ 1944 h 3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3" h="30">
                    <a:moveTo>
                      <a:pt x="0" y="24"/>
                    </a:moveTo>
                    <a:cubicBezTo>
                      <a:pt x="0" y="21"/>
                      <a:pt x="0" y="19"/>
                      <a:pt x="1" y="17"/>
                    </a:cubicBezTo>
                    <a:cubicBezTo>
                      <a:pt x="1" y="17"/>
                      <a:pt x="3" y="17"/>
                      <a:pt x="3" y="18"/>
                    </a:cubicBezTo>
                    <a:cubicBezTo>
                      <a:pt x="3" y="20"/>
                      <a:pt x="2" y="24"/>
                      <a:pt x="7" y="26"/>
                    </a:cubicBezTo>
                    <a:cubicBezTo>
                      <a:pt x="10" y="27"/>
                      <a:pt x="12" y="25"/>
                      <a:pt x="13" y="24"/>
                    </a:cubicBezTo>
                    <a:cubicBezTo>
                      <a:pt x="14" y="21"/>
                      <a:pt x="12" y="19"/>
                      <a:pt x="10" y="17"/>
                    </a:cubicBezTo>
                    <a:cubicBezTo>
                      <a:pt x="5" y="13"/>
                      <a:pt x="5" y="10"/>
                      <a:pt x="5" y="8"/>
                    </a:cubicBezTo>
                    <a:cubicBezTo>
                      <a:pt x="5" y="5"/>
                      <a:pt x="8" y="0"/>
                      <a:pt x="16" y="3"/>
                    </a:cubicBezTo>
                    <a:cubicBezTo>
                      <a:pt x="20" y="4"/>
                      <a:pt x="21" y="6"/>
                      <a:pt x="22" y="6"/>
                    </a:cubicBezTo>
                    <a:cubicBezTo>
                      <a:pt x="23" y="7"/>
                      <a:pt x="22" y="11"/>
                      <a:pt x="21" y="12"/>
                    </a:cubicBezTo>
                    <a:cubicBezTo>
                      <a:pt x="20" y="12"/>
                      <a:pt x="20" y="12"/>
                      <a:pt x="19" y="12"/>
                    </a:cubicBezTo>
                    <a:cubicBezTo>
                      <a:pt x="19" y="11"/>
                      <a:pt x="20" y="7"/>
                      <a:pt x="16" y="6"/>
                    </a:cubicBezTo>
                    <a:cubicBezTo>
                      <a:pt x="12" y="4"/>
                      <a:pt x="10" y="6"/>
                      <a:pt x="10" y="8"/>
                    </a:cubicBezTo>
                    <a:cubicBezTo>
                      <a:pt x="10" y="9"/>
                      <a:pt x="11" y="10"/>
                      <a:pt x="14" y="14"/>
                    </a:cubicBezTo>
                    <a:cubicBezTo>
                      <a:pt x="16" y="16"/>
                      <a:pt x="19" y="19"/>
                      <a:pt x="18" y="24"/>
                    </a:cubicBezTo>
                    <a:cubicBezTo>
                      <a:pt x="16" y="28"/>
                      <a:pt x="12" y="30"/>
                      <a:pt x="7" y="28"/>
                    </a:cubicBezTo>
                    <a:cubicBezTo>
                      <a:pt x="2" y="26"/>
                      <a:pt x="0" y="24"/>
                      <a:pt x="0"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90" name="Freeform 247">
                <a:extLst>
                  <a:ext uri="{FF2B5EF4-FFF2-40B4-BE49-F238E27FC236}">
                    <a16:creationId xmlns:a16="http://schemas.microsoft.com/office/drawing/2014/main" id="{D2FFB5F0-E8E4-1116-F4C4-650FCC166032}"/>
                  </a:ext>
                </a:extLst>
              </p:cNvPr>
              <p:cNvSpPr>
                <a:spLocks/>
              </p:cNvSpPr>
              <p:nvPr/>
            </p:nvSpPr>
            <p:spPr bwMode="auto">
              <a:xfrm>
                <a:off x="18609" y="1686"/>
                <a:ext cx="60" cy="81"/>
              </a:xfrm>
              <a:custGeom>
                <a:avLst/>
                <a:gdLst>
                  <a:gd name="T0" fmla="*/ 1377 w 20"/>
                  <a:gd name="T1" fmla="*/ 81 h 27"/>
                  <a:gd name="T2" fmla="*/ 1539 w 20"/>
                  <a:gd name="T3" fmla="*/ 567 h 27"/>
                  <a:gd name="T4" fmla="*/ 1296 w 20"/>
                  <a:gd name="T5" fmla="*/ 648 h 27"/>
                  <a:gd name="T6" fmla="*/ 729 w 20"/>
                  <a:gd name="T7" fmla="*/ 243 h 27"/>
                  <a:gd name="T8" fmla="*/ 405 w 20"/>
                  <a:gd name="T9" fmla="*/ 567 h 27"/>
                  <a:gd name="T10" fmla="*/ 891 w 20"/>
                  <a:gd name="T11" fmla="*/ 972 h 27"/>
                  <a:gd name="T12" fmla="*/ 1539 w 20"/>
                  <a:gd name="T13" fmla="*/ 1377 h 27"/>
                  <a:gd name="T14" fmla="*/ 972 w 20"/>
                  <a:gd name="T15" fmla="*/ 2187 h 27"/>
                  <a:gd name="T16" fmla="*/ 324 w 20"/>
                  <a:gd name="T17" fmla="*/ 2187 h 27"/>
                  <a:gd name="T18" fmla="*/ 243 w 20"/>
                  <a:gd name="T19" fmla="*/ 1701 h 27"/>
                  <a:gd name="T20" fmla="*/ 405 w 20"/>
                  <a:gd name="T21" fmla="*/ 1620 h 27"/>
                  <a:gd name="T22" fmla="*/ 891 w 20"/>
                  <a:gd name="T23" fmla="*/ 1944 h 27"/>
                  <a:gd name="T24" fmla="*/ 1215 w 20"/>
                  <a:gd name="T25" fmla="*/ 1620 h 27"/>
                  <a:gd name="T26" fmla="*/ 729 w 20"/>
                  <a:gd name="T27" fmla="*/ 1296 h 27"/>
                  <a:gd name="T28" fmla="*/ 81 w 20"/>
                  <a:gd name="T29" fmla="*/ 729 h 27"/>
                  <a:gd name="T30" fmla="*/ 729 w 20"/>
                  <a:gd name="T31" fmla="*/ 0 h 27"/>
                  <a:gd name="T32" fmla="*/ 1377 w 20"/>
                  <a:gd name="T33" fmla="*/ 81 h 2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0" h="27">
                    <a:moveTo>
                      <a:pt x="17" y="1"/>
                    </a:moveTo>
                    <a:cubicBezTo>
                      <a:pt x="18" y="3"/>
                      <a:pt x="18" y="6"/>
                      <a:pt x="19" y="7"/>
                    </a:cubicBezTo>
                    <a:cubicBezTo>
                      <a:pt x="18" y="8"/>
                      <a:pt x="17" y="8"/>
                      <a:pt x="16" y="8"/>
                    </a:cubicBezTo>
                    <a:cubicBezTo>
                      <a:pt x="15" y="6"/>
                      <a:pt x="14" y="2"/>
                      <a:pt x="9" y="3"/>
                    </a:cubicBezTo>
                    <a:cubicBezTo>
                      <a:pt x="6" y="3"/>
                      <a:pt x="5" y="5"/>
                      <a:pt x="5" y="7"/>
                    </a:cubicBezTo>
                    <a:cubicBezTo>
                      <a:pt x="5" y="9"/>
                      <a:pt x="7" y="10"/>
                      <a:pt x="11" y="12"/>
                    </a:cubicBezTo>
                    <a:cubicBezTo>
                      <a:pt x="17" y="13"/>
                      <a:pt x="18" y="15"/>
                      <a:pt x="19" y="17"/>
                    </a:cubicBezTo>
                    <a:cubicBezTo>
                      <a:pt x="20" y="20"/>
                      <a:pt x="20" y="26"/>
                      <a:pt x="12" y="27"/>
                    </a:cubicBezTo>
                    <a:cubicBezTo>
                      <a:pt x="8" y="27"/>
                      <a:pt x="6" y="27"/>
                      <a:pt x="4" y="27"/>
                    </a:cubicBezTo>
                    <a:cubicBezTo>
                      <a:pt x="4" y="26"/>
                      <a:pt x="3" y="22"/>
                      <a:pt x="3" y="21"/>
                    </a:cubicBezTo>
                    <a:cubicBezTo>
                      <a:pt x="3" y="20"/>
                      <a:pt x="4" y="20"/>
                      <a:pt x="5" y="20"/>
                    </a:cubicBezTo>
                    <a:cubicBezTo>
                      <a:pt x="5" y="21"/>
                      <a:pt x="6" y="25"/>
                      <a:pt x="11" y="24"/>
                    </a:cubicBezTo>
                    <a:cubicBezTo>
                      <a:pt x="15" y="24"/>
                      <a:pt x="15" y="21"/>
                      <a:pt x="15" y="20"/>
                    </a:cubicBezTo>
                    <a:cubicBezTo>
                      <a:pt x="14" y="18"/>
                      <a:pt x="13" y="18"/>
                      <a:pt x="9" y="16"/>
                    </a:cubicBezTo>
                    <a:cubicBezTo>
                      <a:pt x="5" y="15"/>
                      <a:pt x="1" y="14"/>
                      <a:pt x="1" y="9"/>
                    </a:cubicBezTo>
                    <a:cubicBezTo>
                      <a:pt x="0" y="5"/>
                      <a:pt x="3" y="1"/>
                      <a:pt x="9" y="0"/>
                    </a:cubicBezTo>
                    <a:cubicBezTo>
                      <a:pt x="14" y="0"/>
                      <a:pt x="17" y="1"/>
                      <a:pt x="17"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91" name="Freeform 248">
                <a:extLst>
                  <a:ext uri="{FF2B5EF4-FFF2-40B4-BE49-F238E27FC236}">
                    <a16:creationId xmlns:a16="http://schemas.microsoft.com/office/drawing/2014/main" id="{14B14EF2-91F8-0A85-174F-C51C8314C93B}"/>
                  </a:ext>
                </a:extLst>
              </p:cNvPr>
              <p:cNvSpPr>
                <a:spLocks/>
              </p:cNvSpPr>
              <p:nvPr/>
            </p:nvSpPr>
            <p:spPr bwMode="auto">
              <a:xfrm>
                <a:off x="18154" y="1512"/>
                <a:ext cx="84" cy="84"/>
              </a:xfrm>
              <a:custGeom>
                <a:avLst/>
                <a:gdLst>
                  <a:gd name="T0" fmla="*/ 2268 w 28"/>
                  <a:gd name="T1" fmla="*/ 972 h 28"/>
                  <a:gd name="T2" fmla="*/ 1944 w 28"/>
                  <a:gd name="T3" fmla="*/ 1296 h 28"/>
                  <a:gd name="T4" fmla="*/ 1782 w 28"/>
                  <a:gd name="T5" fmla="*/ 1215 h 28"/>
                  <a:gd name="T6" fmla="*/ 1863 w 28"/>
                  <a:gd name="T7" fmla="*/ 486 h 28"/>
                  <a:gd name="T8" fmla="*/ 1377 w 28"/>
                  <a:gd name="T9" fmla="*/ 405 h 28"/>
                  <a:gd name="T10" fmla="*/ 1296 w 28"/>
                  <a:gd name="T11" fmla="*/ 1053 h 28"/>
                  <a:gd name="T12" fmla="*/ 1296 w 28"/>
                  <a:gd name="T13" fmla="*/ 1782 h 28"/>
                  <a:gd name="T14" fmla="*/ 324 w 28"/>
                  <a:gd name="T15" fmla="*/ 1701 h 28"/>
                  <a:gd name="T16" fmla="*/ 0 w 28"/>
                  <a:gd name="T17" fmla="*/ 1215 h 28"/>
                  <a:gd name="T18" fmla="*/ 324 w 28"/>
                  <a:gd name="T19" fmla="*/ 891 h 28"/>
                  <a:gd name="T20" fmla="*/ 405 w 28"/>
                  <a:gd name="T21" fmla="*/ 1053 h 28"/>
                  <a:gd name="T22" fmla="*/ 405 w 28"/>
                  <a:gd name="T23" fmla="*/ 1539 h 28"/>
                  <a:gd name="T24" fmla="*/ 891 w 28"/>
                  <a:gd name="T25" fmla="*/ 1620 h 28"/>
                  <a:gd name="T26" fmla="*/ 891 w 28"/>
                  <a:gd name="T27" fmla="*/ 1053 h 28"/>
                  <a:gd name="T28" fmla="*/ 972 w 28"/>
                  <a:gd name="T29" fmla="*/ 243 h 28"/>
                  <a:gd name="T30" fmla="*/ 1944 w 28"/>
                  <a:gd name="T31" fmla="*/ 324 h 28"/>
                  <a:gd name="T32" fmla="*/ 2268 w 28"/>
                  <a:gd name="T33" fmla="*/ 972 h 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8" h="28">
                    <a:moveTo>
                      <a:pt x="28" y="12"/>
                    </a:moveTo>
                    <a:cubicBezTo>
                      <a:pt x="27" y="14"/>
                      <a:pt x="25" y="15"/>
                      <a:pt x="24" y="16"/>
                    </a:cubicBezTo>
                    <a:cubicBezTo>
                      <a:pt x="23" y="16"/>
                      <a:pt x="23" y="16"/>
                      <a:pt x="22" y="15"/>
                    </a:cubicBezTo>
                    <a:cubicBezTo>
                      <a:pt x="23" y="13"/>
                      <a:pt x="26" y="10"/>
                      <a:pt x="23" y="6"/>
                    </a:cubicBezTo>
                    <a:cubicBezTo>
                      <a:pt x="21" y="4"/>
                      <a:pt x="18" y="4"/>
                      <a:pt x="17" y="5"/>
                    </a:cubicBezTo>
                    <a:cubicBezTo>
                      <a:pt x="15" y="7"/>
                      <a:pt x="15" y="9"/>
                      <a:pt x="16" y="13"/>
                    </a:cubicBezTo>
                    <a:cubicBezTo>
                      <a:pt x="18" y="18"/>
                      <a:pt x="17" y="21"/>
                      <a:pt x="16" y="22"/>
                    </a:cubicBezTo>
                    <a:cubicBezTo>
                      <a:pt x="14" y="25"/>
                      <a:pt x="9" y="28"/>
                      <a:pt x="4" y="21"/>
                    </a:cubicBezTo>
                    <a:cubicBezTo>
                      <a:pt x="1" y="18"/>
                      <a:pt x="1" y="17"/>
                      <a:pt x="0" y="15"/>
                    </a:cubicBezTo>
                    <a:cubicBezTo>
                      <a:pt x="0" y="15"/>
                      <a:pt x="3" y="12"/>
                      <a:pt x="4" y="11"/>
                    </a:cubicBezTo>
                    <a:cubicBezTo>
                      <a:pt x="5" y="11"/>
                      <a:pt x="5" y="12"/>
                      <a:pt x="5" y="13"/>
                    </a:cubicBezTo>
                    <a:cubicBezTo>
                      <a:pt x="5" y="13"/>
                      <a:pt x="2" y="16"/>
                      <a:pt x="5" y="19"/>
                    </a:cubicBezTo>
                    <a:cubicBezTo>
                      <a:pt x="8" y="23"/>
                      <a:pt x="10" y="21"/>
                      <a:pt x="11" y="20"/>
                    </a:cubicBezTo>
                    <a:cubicBezTo>
                      <a:pt x="13" y="19"/>
                      <a:pt x="12" y="18"/>
                      <a:pt x="11" y="13"/>
                    </a:cubicBezTo>
                    <a:cubicBezTo>
                      <a:pt x="10" y="10"/>
                      <a:pt x="9" y="6"/>
                      <a:pt x="12" y="3"/>
                    </a:cubicBezTo>
                    <a:cubicBezTo>
                      <a:pt x="16" y="0"/>
                      <a:pt x="21" y="0"/>
                      <a:pt x="24" y="4"/>
                    </a:cubicBezTo>
                    <a:cubicBezTo>
                      <a:pt x="28" y="8"/>
                      <a:pt x="28" y="12"/>
                      <a:pt x="28"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92" name="Freeform 249">
                <a:extLst>
                  <a:ext uri="{FF2B5EF4-FFF2-40B4-BE49-F238E27FC236}">
                    <a16:creationId xmlns:a16="http://schemas.microsoft.com/office/drawing/2014/main" id="{8E231C57-2E56-FE59-6955-98D217122DB6}"/>
                  </a:ext>
                </a:extLst>
              </p:cNvPr>
              <p:cNvSpPr>
                <a:spLocks/>
              </p:cNvSpPr>
              <p:nvPr/>
            </p:nvSpPr>
            <p:spPr bwMode="auto">
              <a:xfrm>
                <a:off x="18313" y="746"/>
                <a:ext cx="69" cy="83"/>
              </a:xfrm>
              <a:custGeom>
                <a:avLst/>
                <a:gdLst>
                  <a:gd name="T0" fmla="*/ 972 w 23"/>
                  <a:gd name="T1" fmla="*/ 2161 h 28"/>
                  <a:gd name="T2" fmla="*/ 891 w 23"/>
                  <a:gd name="T3" fmla="*/ 2004 h 28"/>
                  <a:gd name="T4" fmla="*/ 972 w 23"/>
                  <a:gd name="T5" fmla="*/ 1924 h 28"/>
                  <a:gd name="T6" fmla="*/ 972 w 23"/>
                  <a:gd name="T7" fmla="*/ 1458 h 28"/>
                  <a:gd name="T8" fmla="*/ 567 w 23"/>
                  <a:gd name="T9" fmla="*/ 783 h 28"/>
                  <a:gd name="T10" fmla="*/ 162 w 23"/>
                  <a:gd name="T11" fmla="*/ 545 h 28"/>
                  <a:gd name="T12" fmla="*/ 81 w 23"/>
                  <a:gd name="T13" fmla="*/ 545 h 28"/>
                  <a:gd name="T14" fmla="*/ 0 w 23"/>
                  <a:gd name="T15" fmla="*/ 465 h 28"/>
                  <a:gd name="T16" fmla="*/ 891 w 23"/>
                  <a:gd name="T17" fmla="*/ 0 h 28"/>
                  <a:gd name="T18" fmla="*/ 972 w 23"/>
                  <a:gd name="T19" fmla="*/ 157 h 28"/>
                  <a:gd name="T20" fmla="*/ 891 w 23"/>
                  <a:gd name="T21" fmla="*/ 157 h 28"/>
                  <a:gd name="T22" fmla="*/ 891 w 23"/>
                  <a:gd name="T23" fmla="*/ 623 h 28"/>
                  <a:gd name="T24" fmla="*/ 1296 w 23"/>
                  <a:gd name="T25" fmla="*/ 1301 h 28"/>
                  <a:gd name="T26" fmla="*/ 1620 w 23"/>
                  <a:gd name="T27" fmla="*/ 1616 h 28"/>
                  <a:gd name="T28" fmla="*/ 1782 w 23"/>
                  <a:gd name="T29" fmla="*/ 1538 h 28"/>
                  <a:gd name="T30" fmla="*/ 1863 w 23"/>
                  <a:gd name="T31" fmla="*/ 1696 h 28"/>
                  <a:gd name="T32" fmla="*/ 972 w 23"/>
                  <a:gd name="T33" fmla="*/ 2161 h 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3" h="28">
                    <a:moveTo>
                      <a:pt x="12" y="28"/>
                    </a:moveTo>
                    <a:cubicBezTo>
                      <a:pt x="11" y="28"/>
                      <a:pt x="11" y="27"/>
                      <a:pt x="11" y="26"/>
                    </a:cubicBezTo>
                    <a:cubicBezTo>
                      <a:pt x="11" y="26"/>
                      <a:pt x="12" y="26"/>
                      <a:pt x="12" y="25"/>
                    </a:cubicBezTo>
                    <a:cubicBezTo>
                      <a:pt x="14" y="24"/>
                      <a:pt x="14" y="23"/>
                      <a:pt x="12" y="19"/>
                    </a:cubicBezTo>
                    <a:cubicBezTo>
                      <a:pt x="10" y="17"/>
                      <a:pt x="8" y="12"/>
                      <a:pt x="7" y="10"/>
                    </a:cubicBezTo>
                    <a:cubicBezTo>
                      <a:pt x="6" y="8"/>
                      <a:pt x="5" y="6"/>
                      <a:pt x="2" y="7"/>
                    </a:cubicBezTo>
                    <a:cubicBezTo>
                      <a:pt x="2" y="7"/>
                      <a:pt x="2" y="7"/>
                      <a:pt x="1" y="7"/>
                    </a:cubicBezTo>
                    <a:cubicBezTo>
                      <a:pt x="0" y="6"/>
                      <a:pt x="0" y="6"/>
                      <a:pt x="0" y="6"/>
                    </a:cubicBezTo>
                    <a:cubicBezTo>
                      <a:pt x="4" y="3"/>
                      <a:pt x="8" y="1"/>
                      <a:pt x="11" y="0"/>
                    </a:cubicBezTo>
                    <a:cubicBezTo>
                      <a:pt x="12" y="0"/>
                      <a:pt x="12" y="1"/>
                      <a:pt x="12" y="2"/>
                    </a:cubicBezTo>
                    <a:cubicBezTo>
                      <a:pt x="11" y="2"/>
                      <a:pt x="11" y="2"/>
                      <a:pt x="11" y="2"/>
                    </a:cubicBezTo>
                    <a:cubicBezTo>
                      <a:pt x="9" y="4"/>
                      <a:pt x="10" y="6"/>
                      <a:pt x="11" y="8"/>
                    </a:cubicBezTo>
                    <a:cubicBezTo>
                      <a:pt x="13" y="11"/>
                      <a:pt x="15" y="15"/>
                      <a:pt x="16" y="17"/>
                    </a:cubicBezTo>
                    <a:cubicBezTo>
                      <a:pt x="18" y="21"/>
                      <a:pt x="18" y="22"/>
                      <a:pt x="20" y="21"/>
                    </a:cubicBezTo>
                    <a:cubicBezTo>
                      <a:pt x="21" y="21"/>
                      <a:pt x="21" y="21"/>
                      <a:pt x="22" y="20"/>
                    </a:cubicBezTo>
                    <a:cubicBezTo>
                      <a:pt x="22" y="21"/>
                      <a:pt x="23" y="22"/>
                      <a:pt x="23" y="22"/>
                    </a:cubicBezTo>
                    <a:cubicBezTo>
                      <a:pt x="20" y="24"/>
                      <a:pt x="15" y="26"/>
                      <a:pt x="12"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93" name="Freeform 250">
                <a:extLst>
                  <a:ext uri="{FF2B5EF4-FFF2-40B4-BE49-F238E27FC236}">
                    <a16:creationId xmlns:a16="http://schemas.microsoft.com/office/drawing/2014/main" id="{3051618F-F383-E495-E1B4-71A4DB1E2095}"/>
                  </a:ext>
                </a:extLst>
              </p:cNvPr>
              <p:cNvSpPr>
                <a:spLocks/>
              </p:cNvSpPr>
              <p:nvPr/>
            </p:nvSpPr>
            <p:spPr bwMode="auto">
              <a:xfrm>
                <a:off x="18382" y="713"/>
                <a:ext cx="71" cy="87"/>
              </a:xfrm>
              <a:custGeom>
                <a:avLst/>
                <a:gdLst>
                  <a:gd name="T0" fmla="*/ 621 w 24"/>
                  <a:gd name="T1" fmla="*/ 2268 h 29"/>
                  <a:gd name="T2" fmla="*/ 385 w 24"/>
                  <a:gd name="T3" fmla="*/ 1863 h 29"/>
                  <a:gd name="T4" fmla="*/ 541 w 24"/>
                  <a:gd name="T5" fmla="*/ 1782 h 29"/>
                  <a:gd name="T6" fmla="*/ 1139 w 24"/>
                  <a:gd name="T7" fmla="*/ 2025 h 29"/>
                  <a:gd name="T8" fmla="*/ 1373 w 24"/>
                  <a:gd name="T9" fmla="*/ 1620 h 29"/>
                  <a:gd name="T10" fmla="*/ 858 w 24"/>
                  <a:gd name="T11" fmla="*/ 1377 h 29"/>
                  <a:gd name="T12" fmla="*/ 157 w 24"/>
                  <a:gd name="T13" fmla="*/ 1053 h 29"/>
                  <a:gd name="T14" fmla="*/ 621 w 24"/>
                  <a:gd name="T15" fmla="*/ 162 h 29"/>
                  <a:gd name="T16" fmla="*/ 1139 w 24"/>
                  <a:gd name="T17" fmla="*/ 0 h 29"/>
                  <a:gd name="T18" fmla="*/ 1296 w 24"/>
                  <a:gd name="T19" fmla="*/ 486 h 29"/>
                  <a:gd name="T20" fmla="*/ 1139 w 24"/>
                  <a:gd name="T21" fmla="*/ 567 h 29"/>
                  <a:gd name="T22" fmla="*/ 701 w 24"/>
                  <a:gd name="T23" fmla="*/ 324 h 29"/>
                  <a:gd name="T24" fmla="*/ 464 w 24"/>
                  <a:gd name="T25" fmla="*/ 729 h 29"/>
                  <a:gd name="T26" fmla="*/ 979 w 24"/>
                  <a:gd name="T27" fmla="*/ 972 h 29"/>
                  <a:gd name="T28" fmla="*/ 1680 w 24"/>
                  <a:gd name="T29" fmla="*/ 1377 h 29"/>
                  <a:gd name="T30" fmla="*/ 1216 w 24"/>
                  <a:gd name="T31" fmla="*/ 2187 h 29"/>
                  <a:gd name="T32" fmla="*/ 621 w 24"/>
                  <a:gd name="T33" fmla="*/ 2268 h 2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4" h="29">
                    <a:moveTo>
                      <a:pt x="8" y="28"/>
                    </a:moveTo>
                    <a:cubicBezTo>
                      <a:pt x="7" y="26"/>
                      <a:pt x="6" y="24"/>
                      <a:pt x="5" y="23"/>
                    </a:cubicBezTo>
                    <a:cubicBezTo>
                      <a:pt x="5" y="22"/>
                      <a:pt x="6" y="21"/>
                      <a:pt x="7" y="22"/>
                    </a:cubicBezTo>
                    <a:cubicBezTo>
                      <a:pt x="9" y="23"/>
                      <a:pt x="10" y="27"/>
                      <a:pt x="15" y="25"/>
                    </a:cubicBezTo>
                    <a:cubicBezTo>
                      <a:pt x="18" y="24"/>
                      <a:pt x="19" y="22"/>
                      <a:pt x="18" y="20"/>
                    </a:cubicBezTo>
                    <a:cubicBezTo>
                      <a:pt x="18" y="18"/>
                      <a:pt x="15" y="17"/>
                      <a:pt x="11" y="17"/>
                    </a:cubicBezTo>
                    <a:cubicBezTo>
                      <a:pt x="6" y="16"/>
                      <a:pt x="4" y="15"/>
                      <a:pt x="2" y="13"/>
                    </a:cubicBezTo>
                    <a:cubicBezTo>
                      <a:pt x="1" y="11"/>
                      <a:pt x="0" y="5"/>
                      <a:pt x="8" y="2"/>
                    </a:cubicBezTo>
                    <a:cubicBezTo>
                      <a:pt x="11" y="1"/>
                      <a:pt x="14" y="1"/>
                      <a:pt x="15" y="0"/>
                    </a:cubicBezTo>
                    <a:cubicBezTo>
                      <a:pt x="15" y="1"/>
                      <a:pt x="17" y="4"/>
                      <a:pt x="17" y="6"/>
                    </a:cubicBezTo>
                    <a:cubicBezTo>
                      <a:pt x="17" y="7"/>
                      <a:pt x="16" y="7"/>
                      <a:pt x="15" y="7"/>
                    </a:cubicBezTo>
                    <a:cubicBezTo>
                      <a:pt x="15" y="6"/>
                      <a:pt x="13" y="3"/>
                      <a:pt x="9" y="4"/>
                    </a:cubicBezTo>
                    <a:cubicBezTo>
                      <a:pt x="5" y="5"/>
                      <a:pt x="5" y="8"/>
                      <a:pt x="6" y="9"/>
                    </a:cubicBezTo>
                    <a:cubicBezTo>
                      <a:pt x="7" y="11"/>
                      <a:pt x="8" y="11"/>
                      <a:pt x="13" y="12"/>
                    </a:cubicBezTo>
                    <a:cubicBezTo>
                      <a:pt x="16" y="12"/>
                      <a:pt x="20" y="12"/>
                      <a:pt x="22" y="17"/>
                    </a:cubicBezTo>
                    <a:cubicBezTo>
                      <a:pt x="24" y="21"/>
                      <a:pt x="21" y="25"/>
                      <a:pt x="16" y="27"/>
                    </a:cubicBezTo>
                    <a:cubicBezTo>
                      <a:pt x="11" y="29"/>
                      <a:pt x="8" y="28"/>
                      <a:pt x="8"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94" name="Freeform 251">
                <a:extLst>
                  <a:ext uri="{FF2B5EF4-FFF2-40B4-BE49-F238E27FC236}">
                    <a16:creationId xmlns:a16="http://schemas.microsoft.com/office/drawing/2014/main" id="{9C8DEDD4-4385-08F5-AACE-D23DB20834B5}"/>
                  </a:ext>
                </a:extLst>
              </p:cNvPr>
              <p:cNvSpPr>
                <a:spLocks/>
              </p:cNvSpPr>
              <p:nvPr/>
            </p:nvSpPr>
            <p:spPr bwMode="auto">
              <a:xfrm>
                <a:off x="18241" y="785"/>
                <a:ext cx="81" cy="83"/>
              </a:xfrm>
              <a:custGeom>
                <a:avLst/>
                <a:gdLst>
                  <a:gd name="T0" fmla="*/ 1134 w 27"/>
                  <a:gd name="T1" fmla="*/ 2161 h 28"/>
                  <a:gd name="T2" fmla="*/ 810 w 27"/>
                  <a:gd name="T3" fmla="*/ 1847 h 28"/>
                  <a:gd name="T4" fmla="*/ 972 w 27"/>
                  <a:gd name="T5" fmla="*/ 1696 h 28"/>
                  <a:gd name="T6" fmla="*/ 1620 w 27"/>
                  <a:gd name="T7" fmla="*/ 1776 h 28"/>
                  <a:gd name="T8" fmla="*/ 1782 w 27"/>
                  <a:gd name="T9" fmla="*/ 1378 h 28"/>
                  <a:gd name="T10" fmla="*/ 1134 w 27"/>
                  <a:gd name="T11" fmla="*/ 1221 h 28"/>
                  <a:gd name="T12" fmla="*/ 405 w 27"/>
                  <a:gd name="T13" fmla="*/ 1141 h 28"/>
                  <a:gd name="T14" fmla="*/ 567 w 27"/>
                  <a:gd name="T15" fmla="*/ 237 h 28"/>
                  <a:gd name="T16" fmla="*/ 1053 w 27"/>
                  <a:gd name="T17" fmla="*/ 0 h 28"/>
                  <a:gd name="T18" fmla="*/ 1377 w 27"/>
                  <a:gd name="T19" fmla="*/ 317 h 28"/>
                  <a:gd name="T20" fmla="*/ 1215 w 27"/>
                  <a:gd name="T21" fmla="*/ 385 h 28"/>
                  <a:gd name="T22" fmla="*/ 729 w 27"/>
                  <a:gd name="T23" fmla="*/ 385 h 28"/>
                  <a:gd name="T24" fmla="*/ 567 w 27"/>
                  <a:gd name="T25" fmla="*/ 783 h 28"/>
                  <a:gd name="T26" fmla="*/ 1134 w 27"/>
                  <a:gd name="T27" fmla="*/ 863 h 28"/>
                  <a:gd name="T28" fmla="*/ 2025 w 27"/>
                  <a:gd name="T29" fmla="*/ 1020 h 28"/>
                  <a:gd name="T30" fmla="*/ 1782 w 27"/>
                  <a:gd name="T31" fmla="*/ 1924 h 28"/>
                  <a:gd name="T32" fmla="*/ 1134 w 27"/>
                  <a:gd name="T33" fmla="*/ 2161 h 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7" h="28">
                    <a:moveTo>
                      <a:pt x="14" y="28"/>
                    </a:moveTo>
                    <a:cubicBezTo>
                      <a:pt x="12" y="27"/>
                      <a:pt x="11" y="25"/>
                      <a:pt x="10" y="24"/>
                    </a:cubicBezTo>
                    <a:cubicBezTo>
                      <a:pt x="10" y="23"/>
                      <a:pt x="11" y="22"/>
                      <a:pt x="12" y="22"/>
                    </a:cubicBezTo>
                    <a:cubicBezTo>
                      <a:pt x="14" y="23"/>
                      <a:pt x="16" y="26"/>
                      <a:pt x="20" y="23"/>
                    </a:cubicBezTo>
                    <a:cubicBezTo>
                      <a:pt x="23" y="21"/>
                      <a:pt x="23" y="19"/>
                      <a:pt x="22" y="18"/>
                    </a:cubicBezTo>
                    <a:cubicBezTo>
                      <a:pt x="21" y="15"/>
                      <a:pt x="18" y="15"/>
                      <a:pt x="14" y="16"/>
                    </a:cubicBezTo>
                    <a:cubicBezTo>
                      <a:pt x="9" y="17"/>
                      <a:pt x="6" y="17"/>
                      <a:pt x="5" y="15"/>
                    </a:cubicBezTo>
                    <a:cubicBezTo>
                      <a:pt x="3" y="13"/>
                      <a:pt x="0" y="8"/>
                      <a:pt x="7" y="3"/>
                    </a:cubicBezTo>
                    <a:cubicBezTo>
                      <a:pt x="10" y="1"/>
                      <a:pt x="12" y="0"/>
                      <a:pt x="13" y="0"/>
                    </a:cubicBezTo>
                    <a:cubicBezTo>
                      <a:pt x="14" y="0"/>
                      <a:pt x="16" y="3"/>
                      <a:pt x="17" y="4"/>
                    </a:cubicBezTo>
                    <a:cubicBezTo>
                      <a:pt x="17" y="5"/>
                      <a:pt x="16" y="5"/>
                      <a:pt x="15" y="5"/>
                    </a:cubicBezTo>
                    <a:cubicBezTo>
                      <a:pt x="15" y="5"/>
                      <a:pt x="12" y="2"/>
                      <a:pt x="9" y="5"/>
                    </a:cubicBezTo>
                    <a:cubicBezTo>
                      <a:pt x="5" y="7"/>
                      <a:pt x="6" y="9"/>
                      <a:pt x="7" y="10"/>
                    </a:cubicBezTo>
                    <a:cubicBezTo>
                      <a:pt x="8" y="12"/>
                      <a:pt x="10" y="12"/>
                      <a:pt x="14" y="11"/>
                    </a:cubicBezTo>
                    <a:cubicBezTo>
                      <a:pt x="18" y="10"/>
                      <a:pt x="22" y="9"/>
                      <a:pt x="25" y="13"/>
                    </a:cubicBezTo>
                    <a:cubicBezTo>
                      <a:pt x="27" y="17"/>
                      <a:pt x="26" y="22"/>
                      <a:pt x="22" y="25"/>
                    </a:cubicBezTo>
                    <a:cubicBezTo>
                      <a:pt x="17" y="28"/>
                      <a:pt x="14" y="28"/>
                      <a:pt x="14"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95" name="Freeform 252">
                <a:extLst>
                  <a:ext uri="{FF2B5EF4-FFF2-40B4-BE49-F238E27FC236}">
                    <a16:creationId xmlns:a16="http://schemas.microsoft.com/office/drawing/2014/main" id="{35CA4BDA-EDF5-D0DE-EB4F-816EF9899A2E}"/>
                  </a:ext>
                </a:extLst>
              </p:cNvPr>
              <p:cNvSpPr>
                <a:spLocks/>
              </p:cNvSpPr>
              <p:nvPr/>
            </p:nvSpPr>
            <p:spPr bwMode="auto">
              <a:xfrm>
                <a:off x="18962" y="1416"/>
                <a:ext cx="108" cy="117"/>
              </a:xfrm>
              <a:custGeom>
                <a:avLst/>
                <a:gdLst>
                  <a:gd name="T0" fmla="*/ 1053 w 36"/>
                  <a:gd name="T1" fmla="*/ 0 h 39"/>
                  <a:gd name="T2" fmla="*/ 1215 w 36"/>
                  <a:gd name="T3" fmla="*/ 81 h 39"/>
                  <a:gd name="T4" fmla="*/ 1134 w 36"/>
                  <a:gd name="T5" fmla="*/ 162 h 39"/>
                  <a:gd name="T6" fmla="*/ 1458 w 36"/>
                  <a:gd name="T7" fmla="*/ 567 h 39"/>
                  <a:gd name="T8" fmla="*/ 2268 w 36"/>
                  <a:gd name="T9" fmla="*/ 891 h 39"/>
                  <a:gd name="T10" fmla="*/ 2673 w 36"/>
                  <a:gd name="T11" fmla="*/ 891 h 39"/>
                  <a:gd name="T12" fmla="*/ 2754 w 36"/>
                  <a:gd name="T13" fmla="*/ 810 h 39"/>
                  <a:gd name="T14" fmla="*/ 2916 w 36"/>
                  <a:gd name="T15" fmla="*/ 891 h 39"/>
                  <a:gd name="T16" fmla="*/ 2673 w 36"/>
                  <a:gd name="T17" fmla="*/ 1458 h 39"/>
                  <a:gd name="T18" fmla="*/ 2592 w 36"/>
                  <a:gd name="T19" fmla="*/ 1539 h 39"/>
                  <a:gd name="T20" fmla="*/ 2430 w 36"/>
                  <a:gd name="T21" fmla="*/ 1539 h 39"/>
                  <a:gd name="T22" fmla="*/ 648 w 36"/>
                  <a:gd name="T23" fmla="*/ 1944 h 39"/>
                  <a:gd name="T24" fmla="*/ 1377 w 36"/>
                  <a:gd name="T25" fmla="*/ 2430 h 39"/>
                  <a:gd name="T26" fmla="*/ 1863 w 36"/>
                  <a:gd name="T27" fmla="*/ 2511 h 39"/>
                  <a:gd name="T28" fmla="*/ 1944 w 36"/>
                  <a:gd name="T29" fmla="*/ 2349 h 39"/>
                  <a:gd name="T30" fmla="*/ 2106 w 36"/>
                  <a:gd name="T31" fmla="*/ 2511 h 39"/>
                  <a:gd name="T32" fmla="*/ 1620 w 36"/>
                  <a:gd name="T33" fmla="*/ 3159 h 39"/>
                  <a:gd name="T34" fmla="*/ 1458 w 36"/>
                  <a:gd name="T35" fmla="*/ 3078 h 39"/>
                  <a:gd name="T36" fmla="*/ 1539 w 36"/>
                  <a:gd name="T37" fmla="*/ 2997 h 39"/>
                  <a:gd name="T38" fmla="*/ 1296 w 36"/>
                  <a:gd name="T39" fmla="*/ 2592 h 39"/>
                  <a:gd name="T40" fmla="*/ 81 w 36"/>
                  <a:gd name="T41" fmla="*/ 1863 h 39"/>
                  <a:gd name="T42" fmla="*/ 81 w 36"/>
                  <a:gd name="T43" fmla="*/ 1701 h 39"/>
                  <a:gd name="T44" fmla="*/ 2349 w 36"/>
                  <a:gd name="T45" fmla="*/ 1134 h 39"/>
                  <a:gd name="T46" fmla="*/ 1377 w 36"/>
                  <a:gd name="T47" fmla="*/ 729 h 39"/>
                  <a:gd name="T48" fmla="*/ 891 w 36"/>
                  <a:gd name="T49" fmla="*/ 729 h 39"/>
                  <a:gd name="T50" fmla="*/ 891 w 36"/>
                  <a:gd name="T51" fmla="*/ 810 h 39"/>
                  <a:gd name="T52" fmla="*/ 729 w 36"/>
                  <a:gd name="T53" fmla="*/ 729 h 39"/>
                  <a:gd name="T54" fmla="*/ 1053 w 36"/>
                  <a:gd name="T55" fmla="*/ 0 h 3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6" h="39">
                    <a:moveTo>
                      <a:pt x="13" y="0"/>
                    </a:moveTo>
                    <a:cubicBezTo>
                      <a:pt x="14" y="0"/>
                      <a:pt x="15" y="0"/>
                      <a:pt x="15" y="1"/>
                    </a:cubicBezTo>
                    <a:cubicBezTo>
                      <a:pt x="15" y="1"/>
                      <a:pt x="15" y="2"/>
                      <a:pt x="14" y="2"/>
                    </a:cubicBezTo>
                    <a:cubicBezTo>
                      <a:pt x="14" y="4"/>
                      <a:pt x="15" y="5"/>
                      <a:pt x="18" y="7"/>
                    </a:cubicBezTo>
                    <a:cubicBezTo>
                      <a:pt x="21" y="8"/>
                      <a:pt x="25" y="10"/>
                      <a:pt x="28" y="11"/>
                    </a:cubicBezTo>
                    <a:cubicBezTo>
                      <a:pt x="30" y="12"/>
                      <a:pt x="32" y="13"/>
                      <a:pt x="33" y="11"/>
                    </a:cubicBezTo>
                    <a:cubicBezTo>
                      <a:pt x="33" y="11"/>
                      <a:pt x="34" y="11"/>
                      <a:pt x="34" y="10"/>
                    </a:cubicBezTo>
                    <a:cubicBezTo>
                      <a:pt x="35" y="10"/>
                      <a:pt x="35" y="10"/>
                      <a:pt x="36" y="11"/>
                    </a:cubicBezTo>
                    <a:cubicBezTo>
                      <a:pt x="35" y="12"/>
                      <a:pt x="34" y="16"/>
                      <a:pt x="33" y="18"/>
                    </a:cubicBezTo>
                    <a:cubicBezTo>
                      <a:pt x="32" y="18"/>
                      <a:pt x="32" y="18"/>
                      <a:pt x="32" y="19"/>
                    </a:cubicBezTo>
                    <a:cubicBezTo>
                      <a:pt x="32" y="19"/>
                      <a:pt x="31" y="19"/>
                      <a:pt x="30" y="19"/>
                    </a:cubicBezTo>
                    <a:cubicBezTo>
                      <a:pt x="29" y="19"/>
                      <a:pt x="10" y="23"/>
                      <a:pt x="8" y="24"/>
                    </a:cubicBezTo>
                    <a:cubicBezTo>
                      <a:pt x="10" y="25"/>
                      <a:pt x="16" y="29"/>
                      <a:pt x="17" y="30"/>
                    </a:cubicBezTo>
                    <a:cubicBezTo>
                      <a:pt x="20" y="32"/>
                      <a:pt x="21" y="33"/>
                      <a:pt x="23" y="31"/>
                    </a:cubicBezTo>
                    <a:cubicBezTo>
                      <a:pt x="23" y="30"/>
                      <a:pt x="24" y="30"/>
                      <a:pt x="24" y="29"/>
                    </a:cubicBezTo>
                    <a:cubicBezTo>
                      <a:pt x="25" y="29"/>
                      <a:pt x="25" y="30"/>
                      <a:pt x="26" y="31"/>
                    </a:cubicBezTo>
                    <a:cubicBezTo>
                      <a:pt x="24" y="34"/>
                      <a:pt x="21" y="37"/>
                      <a:pt x="20" y="39"/>
                    </a:cubicBezTo>
                    <a:cubicBezTo>
                      <a:pt x="19" y="39"/>
                      <a:pt x="18" y="39"/>
                      <a:pt x="18" y="38"/>
                    </a:cubicBezTo>
                    <a:cubicBezTo>
                      <a:pt x="19" y="37"/>
                      <a:pt x="19" y="37"/>
                      <a:pt x="19" y="37"/>
                    </a:cubicBezTo>
                    <a:cubicBezTo>
                      <a:pt x="20" y="35"/>
                      <a:pt x="19" y="35"/>
                      <a:pt x="16" y="32"/>
                    </a:cubicBezTo>
                    <a:cubicBezTo>
                      <a:pt x="13" y="31"/>
                      <a:pt x="2" y="23"/>
                      <a:pt x="1" y="23"/>
                    </a:cubicBezTo>
                    <a:cubicBezTo>
                      <a:pt x="1" y="22"/>
                      <a:pt x="0" y="21"/>
                      <a:pt x="1" y="21"/>
                    </a:cubicBezTo>
                    <a:cubicBezTo>
                      <a:pt x="5" y="20"/>
                      <a:pt x="27" y="15"/>
                      <a:pt x="29" y="14"/>
                    </a:cubicBezTo>
                    <a:cubicBezTo>
                      <a:pt x="27" y="14"/>
                      <a:pt x="19" y="10"/>
                      <a:pt x="17" y="9"/>
                    </a:cubicBezTo>
                    <a:cubicBezTo>
                      <a:pt x="13" y="7"/>
                      <a:pt x="12" y="7"/>
                      <a:pt x="11" y="9"/>
                    </a:cubicBezTo>
                    <a:cubicBezTo>
                      <a:pt x="11" y="10"/>
                      <a:pt x="11" y="10"/>
                      <a:pt x="11" y="10"/>
                    </a:cubicBezTo>
                    <a:cubicBezTo>
                      <a:pt x="10" y="10"/>
                      <a:pt x="9" y="10"/>
                      <a:pt x="9" y="9"/>
                    </a:cubicBezTo>
                    <a:cubicBezTo>
                      <a:pt x="10" y="7"/>
                      <a:pt x="12" y="2"/>
                      <a:pt x="13"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96" name="Freeform 253">
                <a:extLst>
                  <a:ext uri="{FF2B5EF4-FFF2-40B4-BE49-F238E27FC236}">
                    <a16:creationId xmlns:a16="http://schemas.microsoft.com/office/drawing/2014/main" id="{2172061D-FF0A-CB3F-ACFE-704B88EF345B}"/>
                  </a:ext>
                </a:extLst>
              </p:cNvPr>
              <p:cNvSpPr>
                <a:spLocks/>
              </p:cNvSpPr>
              <p:nvPr/>
            </p:nvSpPr>
            <p:spPr bwMode="auto">
              <a:xfrm>
                <a:off x="18043" y="1084"/>
                <a:ext cx="90" cy="108"/>
              </a:xfrm>
              <a:custGeom>
                <a:avLst/>
                <a:gdLst>
                  <a:gd name="T0" fmla="*/ 2025 w 30"/>
                  <a:gd name="T1" fmla="*/ 2916 h 36"/>
                  <a:gd name="T2" fmla="*/ 1863 w 30"/>
                  <a:gd name="T3" fmla="*/ 2916 h 36"/>
                  <a:gd name="T4" fmla="*/ 1863 w 30"/>
                  <a:gd name="T5" fmla="*/ 2754 h 36"/>
                  <a:gd name="T6" fmla="*/ 1458 w 30"/>
                  <a:gd name="T7" fmla="*/ 2511 h 36"/>
                  <a:gd name="T8" fmla="*/ 648 w 30"/>
                  <a:gd name="T9" fmla="*/ 2430 h 36"/>
                  <a:gd name="T10" fmla="*/ 162 w 30"/>
                  <a:gd name="T11" fmla="*/ 2592 h 36"/>
                  <a:gd name="T12" fmla="*/ 162 w 30"/>
                  <a:gd name="T13" fmla="*/ 2673 h 36"/>
                  <a:gd name="T14" fmla="*/ 0 w 30"/>
                  <a:gd name="T15" fmla="*/ 2673 h 36"/>
                  <a:gd name="T16" fmla="*/ 81 w 30"/>
                  <a:gd name="T17" fmla="*/ 2025 h 36"/>
                  <a:gd name="T18" fmla="*/ 81 w 30"/>
                  <a:gd name="T19" fmla="*/ 1944 h 36"/>
                  <a:gd name="T20" fmla="*/ 243 w 30"/>
                  <a:gd name="T21" fmla="*/ 1863 h 36"/>
                  <a:gd name="T22" fmla="*/ 1782 w 30"/>
                  <a:gd name="T23" fmla="*/ 891 h 36"/>
                  <a:gd name="T24" fmla="*/ 891 w 30"/>
                  <a:gd name="T25" fmla="*/ 729 h 36"/>
                  <a:gd name="T26" fmla="*/ 486 w 30"/>
                  <a:gd name="T27" fmla="*/ 810 h 36"/>
                  <a:gd name="T28" fmla="*/ 405 w 30"/>
                  <a:gd name="T29" fmla="*/ 891 h 36"/>
                  <a:gd name="T30" fmla="*/ 243 w 30"/>
                  <a:gd name="T31" fmla="*/ 891 h 36"/>
                  <a:gd name="T32" fmla="*/ 486 w 30"/>
                  <a:gd name="T33" fmla="*/ 81 h 36"/>
                  <a:gd name="T34" fmla="*/ 648 w 30"/>
                  <a:gd name="T35" fmla="*/ 81 h 36"/>
                  <a:gd name="T36" fmla="*/ 567 w 30"/>
                  <a:gd name="T37" fmla="*/ 243 h 36"/>
                  <a:gd name="T38" fmla="*/ 972 w 30"/>
                  <a:gd name="T39" fmla="*/ 486 h 36"/>
                  <a:gd name="T40" fmla="*/ 2349 w 30"/>
                  <a:gd name="T41" fmla="*/ 810 h 36"/>
                  <a:gd name="T42" fmla="*/ 2430 w 30"/>
                  <a:gd name="T43" fmla="*/ 972 h 36"/>
                  <a:gd name="T44" fmla="*/ 486 w 30"/>
                  <a:gd name="T45" fmla="*/ 2187 h 36"/>
                  <a:gd name="T46" fmla="*/ 1458 w 30"/>
                  <a:gd name="T47" fmla="*/ 2349 h 36"/>
                  <a:gd name="T48" fmla="*/ 1944 w 30"/>
                  <a:gd name="T49" fmla="*/ 2187 h 36"/>
                  <a:gd name="T50" fmla="*/ 1944 w 30"/>
                  <a:gd name="T51" fmla="*/ 2025 h 36"/>
                  <a:gd name="T52" fmla="*/ 2106 w 30"/>
                  <a:gd name="T53" fmla="*/ 2106 h 36"/>
                  <a:gd name="T54" fmla="*/ 2025 w 30"/>
                  <a:gd name="T55" fmla="*/ 2916 h 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0" h="36">
                    <a:moveTo>
                      <a:pt x="25" y="36"/>
                    </a:moveTo>
                    <a:cubicBezTo>
                      <a:pt x="24" y="36"/>
                      <a:pt x="23" y="36"/>
                      <a:pt x="23" y="36"/>
                    </a:cubicBezTo>
                    <a:cubicBezTo>
                      <a:pt x="23" y="35"/>
                      <a:pt x="23" y="35"/>
                      <a:pt x="23" y="34"/>
                    </a:cubicBezTo>
                    <a:cubicBezTo>
                      <a:pt x="23" y="32"/>
                      <a:pt x="22" y="32"/>
                      <a:pt x="18" y="31"/>
                    </a:cubicBezTo>
                    <a:cubicBezTo>
                      <a:pt x="15" y="31"/>
                      <a:pt x="10" y="30"/>
                      <a:pt x="8" y="30"/>
                    </a:cubicBezTo>
                    <a:cubicBezTo>
                      <a:pt x="5" y="30"/>
                      <a:pt x="3" y="29"/>
                      <a:pt x="2" y="32"/>
                    </a:cubicBezTo>
                    <a:cubicBezTo>
                      <a:pt x="2" y="32"/>
                      <a:pt x="2" y="32"/>
                      <a:pt x="2" y="33"/>
                    </a:cubicBezTo>
                    <a:cubicBezTo>
                      <a:pt x="1" y="33"/>
                      <a:pt x="0" y="33"/>
                      <a:pt x="0" y="33"/>
                    </a:cubicBezTo>
                    <a:cubicBezTo>
                      <a:pt x="0" y="31"/>
                      <a:pt x="0" y="27"/>
                      <a:pt x="1" y="25"/>
                    </a:cubicBezTo>
                    <a:cubicBezTo>
                      <a:pt x="1" y="25"/>
                      <a:pt x="1" y="25"/>
                      <a:pt x="1" y="24"/>
                    </a:cubicBezTo>
                    <a:cubicBezTo>
                      <a:pt x="1" y="24"/>
                      <a:pt x="2" y="24"/>
                      <a:pt x="3" y="23"/>
                    </a:cubicBezTo>
                    <a:cubicBezTo>
                      <a:pt x="4" y="23"/>
                      <a:pt x="20" y="13"/>
                      <a:pt x="22" y="11"/>
                    </a:cubicBezTo>
                    <a:cubicBezTo>
                      <a:pt x="20" y="11"/>
                      <a:pt x="13" y="9"/>
                      <a:pt x="11" y="9"/>
                    </a:cubicBezTo>
                    <a:cubicBezTo>
                      <a:pt x="8" y="8"/>
                      <a:pt x="6" y="8"/>
                      <a:pt x="6" y="10"/>
                    </a:cubicBezTo>
                    <a:cubicBezTo>
                      <a:pt x="6" y="11"/>
                      <a:pt x="5" y="11"/>
                      <a:pt x="5" y="11"/>
                    </a:cubicBezTo>
                    <a:cubicBezTo>
                      <a:pt x="5" y="12"/>
                      <a:pt x="4" y="12"/>
                      <a:pt x="3" y="11"/>
                    </a:cubicBezTo>
                    <a:cubicBezTo>
                      <a:pt x="4" y="7"/>
                      <a:pt x="5" y="3"/>
                      <a:pt x="6" y="1"/>
                    </a:cubicBezTo>
                    <a:cubicBezTo>
                      <a:pt x="6" y="0"/>
                      <a:pt x="7" y="1"/>
                      <a:pt x="8" y="1"/>
                    </a:cubicBezTo>
                    <a:cubicBezTo>
                      <a:pt x="8" y="2"/>
                      <a:pt x="7" y="2"/>
                      <a:pt x="7" y="3"/>
                    </a:cubicBezTo>
                    <a:cubicBezTo>
                      <a:pt x="7" y="4"/>
                      <a:pt x="8" y="5"/>
                      <a:pt x="12" y="6"/>
                    </a:cubicBezTo>
                    <a:cubicBezTo>
                      <a:pt x="15" y="7"/>
                      <a:pt x="28" y="10"/>
                      <a:pt x="29" y="10"/>
                    </a:cubicBezTo>
                    <a:cubicBezTo>
                      <a:pt x="30" y="11"/>
                      <a:pt x="30" y="11"/>
                      <a:pt x="30" y="12"/>
                    </a:cubicBezTo>
                    <a:cubicBezTo>
                      <a:pt x="26" y="14"/>
                      <a:pt x="7" y="27"/>
                      <a:pt x="6" y="27"/>
                    </a:cubicBezTo>
                    <a:cubicBezTo>
                      <a:pt x="7" y="28"/>
                      <a:pt x="16" y="28"/>
                      <a:pt x="18" y="29"/>
                    </a:cubicBezTo>
                    <a:cubicBezTo>
                      <a:pt x="22" y="29"/>
                      <a:pt x="23" y="28"/>
                      <a:pt x="24" y="27"/>
                    </a:cubicBezTo>
                    <a:cubicBezTo>
                      <a:pt x="24" y="26"/>
                      <a:pt x="24" y="26"/>
                      <a:pt x="24" y="25"/>
                    </a:cubicBezTo>
                    <a:cubicBezTo>
                      <a:pt x="25" y="25"/>
                      <a:pt x="26" y="25"/>
                      <a:pt x="26" y="26"/>
                    </a:cubicBezTo>
                    <a:cubicBezTo>
                      <a:pt x="26" y="28"/>
                      <a:pt x="25" y="34"/>
                      <a:pt x="25" y="3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97" name="Freeform 254">
                <a:extLst>
                  <a:ext uri="{FF2B5EF4-FFF2-40B4-BE49-F238E27FC236}">
                    <a16:creationId xmlns:a16="http://schemas.microsoft.com/office/drawing/2014/main" id="{CA5B3BFF-016A-C856-F0C3-43E863FEA88D}"/>
                  </a:ext>
                </a:extLst>
              </p:cNvPr>
              <p:cNvSpPr>
                <a:spLocks/>
              </p:cNvSpPr>
              <p:nvPr/>
            </p:nvSpPr>
            <p:spPr bwMode="auto">
              <a:xfrm>
                <a:off x="18151" y="832"/>
                <a:ext cx="111" cy="120"/>
              </a:xfrm>
              <a:custGeom>
                <a:avLst/>
                <a:gdLst>
                  <a:gd name="T0" fmla="*/ 1620 w 37"/>
                  <a:gd name="T1" fmla="*/ 3240 h 40"/>
                  <a:gd name="T2" fmla="*/ 1458 w 37"/>
                  <a:gd name="T3" fmla="*/ 3159 h 40"/>
                  <a:gd name="T4" fmla="*/ 1539 w 37"/>
                  <a:gd name="T5" fmla="*/ 3078 h 40"/>
                  <a:gd name="T6" fmla="*/ 1296 w 37"/>
                  <a:gd name="T7" fmla="*/ 2592 h 40"/>
                  <a:gd name="T8" fmla="*/ 648 w 37"/>
                  <a:gd name="T9" fmla="*/ 2106 h 40"/>
                  <a:gd name="T10" fmla="*/ 162 w 37"/>
                  <a:gd name="T11" fmla="*/ 1944 h 40"/>
                  <a:gd name="T12" fmla="*/ 162 w 37"/>
                  <a:gd name="T13" fmla="*/ 2025 h 40"/>
                  <a:gd name="T14" fmla="*/ 0 w 37"/>
                  <a:gd name="T15" fmla="*/ 1944 h 40"/>
                  <a:gd name="T16" fmla="*/ 324 w 37"/>
                  <a:gd name="T17" fmla="*/ 1458 h 40"/>
                  <a:gd name="T18" fmla="*/ 405 w 37"/>
                  <a:gd name="T19" fmla="*/ 1377 h 40"/>
                  <a:gd name="T20" fmla="*/ 648 w 37"/>
                  <a:gd name="T21" fmla="*/ 1377 h 40"/>
                  <a:gd name="T22" fmla="*/ 2430 w 37"/>
                  <a:gd name="T23" fmla="*/ 1458 h 40"/>
                  <a:gd name="T24" fmla="*/ 1782 w 37"/>
                  <a:gd name="T25" fmla="*/ 810 h 40"/>
                  <a:gd name="T26" fmla="*/ 1377 w 37"/>
                  <a:gd name="T27" fmla="*/ 648 h 40"/>
                  <a:gd name="T28" fmla="*/ 1296 w 37"/>
                  <a:gd name="T29" fmla="*/ 729 h 40"/>
                  <a:gd name="T30" fmla="*/ 1134 w 37"/>
                  <a:gd name="T31" fmla="*/ 567 h 40"/>
                  <a:gd name="T32" fmla="*/ 1782 w 37"/>
                  <a:gd name="T33" fmla="*/ 0 h 40"/>
                  <a:gd name="T34" fmla="*/ 1863 w 37"/>
                  <a:gd name="T35" fmla="*/ 162 h 40"/>
                  <a:gd name="T36" fmla="*/ 1782 w 37"/>
                  <a:gd name="T37" fmla="*/ 162 h 40"/>
                  <a:gd name="T38" fmla="*/ 1944 w 37"/>
                  <a:gd name="T39" fmla="*/ 648 h 40"/>
                  <a:gd name="T40" fmla="*/ 2997 w 37"/>
                  <a:gd name="T41" fmla="*/ 1701 h 40"/>
                  <a:gd name="T42" fmla="*/ 2916 w 37"/>
                  <a:gd name="T43" fmla="*/ 1782 h 40"/>
                  <a:gd name="T44" fmla="*/ 648 w 37"/>
                  <a:gd name="T45" fmla="*/ 1782 h 40"/>
                  <a:gd name="T46" fmla="*/ 1458 w 37"/>
                  <a:gd name="T47" fmla="*/ 2430 h 40"/>
                  <a:gd name="T48" fmla="*/ 1863 w 37"/>
                  <a:gd name="T49" fmla="*/ 2592 h 40"/>
                  <a:gd name="T50" fmla="*/ 1944 w 37"/>
                  <a:gd name="T51" fmla="*/ 2511 h 40"/>
                  <a:gd name="T52" fmla="*/ 2106 w 37"/>
                  <a:gd name="T53" fmla="*/ 2592 h 40"/>
                  <a:gd name="T54" fmla="*/ 1620 w 37"/>
                  <a:gd name="T55" fmla="*/ 3240 h 4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7" h="40">
                    <a:moveTo>
                      <a:pt x="20" y="40"/>
                    </a:moveTo>
                    <a:cubicBezTo>
                      <a:pt x="19" y="40"/>
                      <a:pt x="18" y="39"/>
                      <a:pt x="18" y="39"/>
                    </a:cubicBezTo>
                    <a:cubicBezTo>
                      <a:pt x="18" y="38"/>
                      <a:pt x="18" y="38"/>
                      <a:pt x="19" y="38"/>
                    </a:cubicBezTo>
                    <a:cubicBezTo>
                      <a:pt x="20" y="36"/>
                      <a:pt x="19" y="35"/>
                      <a:pt x="16" y="32"/>
                    </a:cubicBezTo>
                    <a:cubicBezTo>
                      <a:pt x="13" y="30"/>
                      <a:pt x="10" y="28"/>
                      <a:pt x="8" y="26"/>
                    </a:cubicBezTo>
                    <a:cubicBezTo>
                      <a:pt x="5" y="24"/>
                      <a:pt x="4" y="23"/>
                      <a:pt x="2" y="24"/>
                    </a:cubicBezTo>
                    <a:cubicBezTo>
                      <a:pt x="2" y="25"/>
                      <a:pt x="2" y="25"/>
                      <a:pt x="2" y="25"/>
                    </a:cubicBezTo>
                    <a:cubicBezTo>
                      <a:pt x="1" y="25"/>
                      <a:pt x="0" y="25"/>
                      <a:pt x="0" y="24"/>
                    </a:cubicBezTo>
                    <a:cubicBezTo>
                      <a:pt x="1" y="23"/>
                      <a:pt x="3" y="20"/>
                      <a:pt x="4" y="18"/>
                    </a:cubicBezTo>
                    <a:cubicBezTo>
                      <a:pt x="5" y="18"/>
                      <a:pt x="5" y="18"/>
                      <a:pt x="5" y="17"/>
                    </a:cubicBezTo>
                    <a:cubicBezTo>
                      <a:pt x="6" y="17"/>
                      <a:pt x="6" y="17"/>
                      <a:pt x="8" y="17"/>
                    </a:cubicBezTo>
                    <a:cubicBezTo>
                      <a:pt x="8" y="17"/>
                      <a:pt x="27" y="18"/>
                      <a:pt x="30" y="18"/>
                    </a:cubicBezTo>
                    <a:cubicBezTo>
                      <a:pt x="28" y="16"/>
                      <a:pt x="24" y="11"/>
                      <a:pt x="22" y="10"/>
                    </a:cubicBezTo>
                    <a:cubicBezTo>
                      <a:pt x="20" y="7"/>
                      <a:pt x="19" y="6"/>
                      <a:pt x="17" y="8"/>
                    </a:cubicBezTo>
                    <a:cubicBezTo>
                      <a:pt x="16" y="8"/>
                      <a:pt x="16" y="9"/>
                      <a:pt x="16" y="9"/>
                    </a:cubicBezTo>
                    <a:cubicBezTo>
                      <a:pt x="15" y="9"/>
                      <a:pt x="14" y="8"/>
                      <a:pt x="14" y="7"/>
                    </a:cubicBezTo>
                    <a:cubicBezTo>
                      <a:pt x="17" y="5"/>
                      <a:pt x="20" y="2"/>
                      <a:pt x="22" y="0"/>
                    </a:cubicBezTo>
                    <a:cubicBezTo>
                      <a:pt x="22" y="0"/>
                      <a:pt x="23" y="1"/>
                      <a:pt x="23" y="2"/>
                    </a:cubicBezTo>
                    <a:cubicBezTo>
                      <a:pt x="23" y="2"/>
                      <a:pt x="23" y="2"/>
                      <a:pt x="22" y="2"/>
                    </a:cubicBezTo>
                    <a:cubicBezTo>
                      <a:pt x="21" y="4"/>
                      <a:pt x="21" y="5"/>
                      <a:pt x="24" y="8"/>
                    </a:cubicBezTo>
                    <a:cubicBezTo>
                      <a:pt x="26" y="10"/>
                      <a:pt x="36" y="20"/>
                      <a:pt x="37" y="21"/>
                    </a:cubicBezTo>
                    <a:cubicBezTo>
                      <a:pt x="37" y="21"/>
                      <a:pt x="37" y="22"/>
                      <a:pt x="36" y="22"/>
                    </a:cubicBezTo>
                    <a:cubicBezTo>
                      <a:pt x="32" y="22"/>
                      <a:pt x="9" y="22"/>
                      <a:pt x="8" y="22"/>
                    </a:cubicBezTo>
                    <a:cubicBezTo>
                      <a:pt x="9" y="23"/>
                      <a:pt x="15" y="29"/>
                      <a:pt x="18" y="30"/>
                    </a:cubicBezTo>
                    <a:cubicBezTo>
                      <a:pt x="21" y="33"/>
                      <a:pt x="22" y="33"/>
                      <a:pt x="23" y="32"/>
                    </a:cubicBezTo>
                    <a:cubicBezTo>
                      <a:pt x="24" y="31"/>
                      <a:pt x="24" y="31"/>
                      <a:pt x="24" y="31"/>
                    </a:cubicBezTo>
                    <a:cubicBezTo>
                      <a:pt x="25" y="31"/>
                      <a:pt x="26" y="31"/>
                      <a:pt x="26" y="32"/>
                    </a:cubicBezTo>
                    <a:cubicBezTo>
                      <a:pt x="24" y="34"/>
                      <a:pt x="21" y="38"/>
                      <a:pt x="20" y="4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98" name="Freeform 255">
                <a:extLst>
                  <a:ext uri="{FF2B5EF4-FFF2-40B4-BE49-F238E27FC236}">
                    <a16:creationId xmlns:a16="http://schemas.microsoft.com/office/drawing/2014/main" id="{BB830DD2-048F-8D77-3D08-554C5DBB1779}"/>
                  </a:ext>
                </a:extLst>
              </p:cNvPr>
              <p:cNvSpPr>
                <a:spLocks/>
              </p:cNvSpPr>
              <p:nvPr/>
            </p:nvSpPr>
            <p:spPr bwMode="auto">
              <a:xfrm>
                <a:off x="18073" y="1383"/>
                <a:ext cx="105" cy="114"/>
              </a:xfrm>
              <a:custGeom>
                <a:avLst/>
                <a:gdLst>
                  <a:gd name="T0" fmla="*/ 2430 w 35"/>
                  <a:gd name="T1" fmla="*/ 1296 h 38"/>
                  <a:gd name="T2" fmla="*/ 2268 w 35"/>
                  <a:gd name="T3" fmla="*/ 1296 h 38"/>
                  <a:gd name="T4" fmla="*/ 2268 w 35"/>
                  <a:gd name="T5" fmla="*/ 1458 h 38"/>
                  <a:gd name="T6" fmla="*/ 2025 w 35"/>
                  <a:gd name="T7" fmla="*/ 1782 h 38"/>
                  <a:gd name="T8" fmla="*/ 1701 w 35"/>
                  <a:gd name="T9" fmla="*/ 1944 h 38"/>
                  <a:gd name="T10" fmla="*/ 1215 w 35"/>
                  <a:gd name="T11" fmla="*/ 972 h 38"/>
                  <a:gd name="T12" fmla="*/ 1539 w 35"/>
                  <a:gd name="T13" fmla="*/ 810 h 38"/>
                  <a:gd name="T14" fmla="*/ 2025 w 35"/>
                  <a:gd name="T15" fmla="*/ 891 h 38"/>
                  <a:gd name="T16" fmla="*/ 2106 w 35"/>
                  <a:gd name="T17" fmla="*/ 972 h 38"/>
                  <a:gd name="T18" fmla="*/ 2268 w 35"/>
                  <a:gd name="T19" fmla="*/ 891 h 38"/>
                  <a:gd name="T20" fmla="*/ 1863 w 35"/>
                  <a:gd name="T21" fmla="*/ 0 h 38"/>
                  <a:gd name="T22" fmla="*/ 1701 w 35"/>
                  <a:gd name="T23" fmla="*/ 81 h 38"/>
                  <a:gd name="T24" fmla="*/ 1782 w 35"/>
                  <a:gd name="T25" fmla="*/ 162 h 38"/>
                  <a:gd name="T26" fmla="*/ 1458 w 35"/>
                  <a:gd name="T27" fmla="*/ 486 h 38"/>
                  <a:gd name="T28" fmla="*/ 648 w 35"/>
                  <a:gd name="T29" fmla="*/ 810 h 38"/>
                  <a:gd name="T30" fmla="*/ 162 w 35"/>
                  <a:gd name="T31" fmla="*/ 810 h 38"/>
                  <a:gd name="T32" fmla="*/ 162 w 35"/>
                  <a:gd name="T33" fmla="*/ 729 h 38"/>
                  <a:gd name="T34" fmla="*/ 0 w 35"/>
                  <a:gd name="T35" fmla="*/ 729 h 38"/>
                  <a:gd name="T36" fmla="*/ 324 w 35"/>
                  <a:gd name="T37" fmla="*/ 1620 h 38"/>
                  <a:gd name="T38" fmla="*/ 486 w 35"/>
                  <a:gd name="T39" fmla="*/ 1620 h 38"/>
                  <a:gd name="T40" fmla="*/ 486 w 35"/>
                  <a:gd name="T41" fmla="*/ 1539 h 38"/>
                  <a:gd name="T42" fmla="*/ 810 w 35"/>
                  <a:gd name="T43" fmla="*/ 1134 h 38"/>
                  <a:gd name="T44" fmla="*/ 1053 w 35"/>
                  <a:gd name="T45" fmla="*/ 1053 h 38"/>
                  <a:gd name="T46" fmla="*/ 1539 w 35"/>
                  <a:gd name="T47" fmla="*/ 2025 h 38"/>
                  <a:gd name="T48" fmla="*/ 1215 w 35"/>
                  <a:gd name="T49" fmla="*/ 2187 h 38"/>
                  <a:gd name="T50" fmla="*/ 810 w 35"/>
                  <a:gd name="T51" fmla="*/ 2187 h 38"/>
                  <a:gd name="T52" fmla="*/ 729 w 35"/>
                  <a:gd name="T53" fmla="*/ 2106 h 38"/>
                  <a:gd name="T54" fmla="*/ 567 w 35"/>
                  <a:gd name="T55" fmla="*/ 2187 h 38"/>
                  <a:gd name="T56" fmla="*/ 1053 w 35"/>
                  <a:gd name="T57" fmla="*/ 3078 h 38"/>
                  <a:gd name="T58" fmla="*/ 1215 w 35"/>
                  <a:gd name="T59" fmla="*/ 2997 h 38"/>
                  <a:gd name="T60" fmla="*/ 1134 w 35"/>
                  <a:gd name="T61" fmla="*/ 2916 h 38"/>
                  <a:gd name="T62" fmla="*/ 1458 w 35"/>
                  <a:gd name="T63" fmla="*/ 2511 h 38"/>
                  <a:gd name="T64" fmla="*/ 2187 w 35"/>
                  <a:gd name="T65" fmla="*/ 2106 h 38"/>
                  <a:gd name="T66" fmla="*/ 2673 w 35"/>
                  <a:gd name="T67" fmla="*/ 2106 h 38"/>
                  <a:gd name="T68" fmla="*/ 2673 w 35"/>
                  <a:gd name="T69" fmla="*/ 2187 h 38"/>
                  <a:gd name="T70" fmla="*/ 2835 w 35"/>
                  <a:gd name="T71" fmla="*/ 2106 h 38"/>
                  <a:gd name="T72" fmla="*/ 2430 w 35"/>
                  <a:gd name="T73" fmla="*/ 1296 h 3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35" h="38">
                    <a:moveTo>
                      <a:pt x="30" y="16"/>
                    </a:moveTo>
                    <a:cubicBezTo>
                      <a:pt x="29" y="15"/>
                      <a:pt x="28" y="16"/>
                      <a:pt x="28" y="16"/>
                    </a:cubicBezTo>
                    <a:cubicBezTo>
                      <a:pt x="28" y="17"/>
                      <a:pt x="28" y="17"/>
                      <a:pt x="28" y="18"/>
                    </a:cubicBezTo>
                    <a:cubicBezTo>
                      <a:pt x="29" y="20"/>
                      <a:pt x="28" y="20"/>
                      <a:pt x="25" y="22"/>
                    </a:cubicBezTo>
                    <a:cubicBezTo>
                      <a:pt x="24" y="23"/>
                      <a:pt x="22" y="23"/>
                      <a:pt x="21" y="24"/>
                    </a:cubicBezTo>
                    <a:cubicBezTo>
                      <a:pt x="15" y="12"/>
                      <a:pt x="15" y="12"/>
                      <a:pt x="15" y="12"/>
                    </a:cubicBezTo>
                    <a:cubicBezTo>
                      <a:pt x="17" y="11"/>
                      <a:pt x="18" y="11"/>
                      <a:pt x="19" y="10"/>
                    </a:cubicBezTo>
                    <a:cubicBezTo>
                      <a:pt x="23" y="9"/>
                      <a:pt x="24" y="9"/>
                      <a:pt x="25" y="11"/>
                    </a:cubicBezTo>
                    <a:cubicBezTo>
                      <a:pt x="25" y="11"/>
                      <a:pt x="25" y="11"/>
                      <a:pt x="26" y="12"/>
                    </a:cubicBezTo>
                    <a:cubicBezTo>
                      <a:pt x="26" y="12"/>
                      <a:pt x="27" y="11"/>
                      <a:pt x="28" y="11"/>
                    </a:cubicBezTo>
                    <a:cubicBezTo>
                      <a:pt x="26" y="8"/>
                      <a:pt x="24" y="3"/>
                      <a:pt x="23" y="0"/>
                    </a:cubicBezTo>
                    <a:cubicBezTo>
                      <a:pt x="23" y="0"/>
                      <a:pt x="21" y="0"/>
                      <a:pt x="21" y="1"/>
                    </a:cubicBezTo>
                    <a:cubicBezTo>
                      <a:pt x="21" y="1"/>
                      <a:pt x="21" y="2"/>
                      <a:pt x="22" y="2"/>
                    </a:cubicBezTo>
                    <a:cubicBezTo>
                      <a:pt x="22" y="4"/>
                      <a:pt x="21" y="5"/>
                      <a:pt x="18" y="6"/>
                    </a:cubicBezTo>
                    <a:cubicBezTo>
                      <a:pt x="16" y="7"/>
                      <a:pt x="11" y="9"/>
                      <a:pt x="8" y="10"/>
                    </a:cubicBezTo>
                    <a:cubicBezTo>
                      <a:pt x="5" y="11"/>
                      <a:pt x="3" y="12"/>
                      <a:pt x="2" y="10"/>
                    </a:cubicBezTo>
                    <a:cubicBezTo>
                      <a:pt x="2" y="9"/>
                      <a:pt x="2" y="9"/>
                      <a:pt x="2" y="9"/>
                    </a:cubicBezTo>
                    <a:cubicBezTo>
                      <a:pt x="1" y="8"/>
                      <a:pt x="0" y="9"/>
                      <a:pt x="0" y="9"/>
                    </a:cubicBezTo>
                    <a:cubicBezTo>
                      <a:pt x="1" y="12"/>
                      <a:pt x="2" y="16"/>
                      <a:pt x="4" y="20"/>
                    </a:cubicBezTo>
                    <a:cubicBezTo>
                      <a:pt x="5" y="21"/>
                      <a:pt x="6" y="20"/>
                      <a:pt x="6" y="20"/>
                    </a:cubicBezTo>
                    <a:cubicBezTo>
                      <a:pt x="6" y="19"/>
                      <a:pt x="6" y="19"/>
                      <a:pt x="6" y="19"/>
                    </a:cubicBezTo>
                    <a:cubicBezTo>
                      <a:pt x="5" y="16"/>
                      <a:pt x="7" y="16"/>
                      <a:pt x="10" y="14"/>
                    </a:cubicBezTo>
                    <a:cubicBezTo>
                      <a:pt x="10" y="14"/>
                      <a:pt x="12" y="14"/>
                      <a:pt x="13" y="13"/>
                    </a:cubicBezTo>
                    <a:cubicBezTo>
                      <a:pt x="19" y="25"/>
                      <a:pt x="19" y="25"/>
                      <a:pt x="19" y="25"/>
                    </a:cubicBezTo>
                    <a:cubicBezTo>
                      <a:pt x="18" y="26"/>
                      <a:pt x="16" y="26"/>
                      <a:pt x="15" y="27"/>
                    </a:cubicBezTo>
                    <a:cubicBezTo>
                      <a:pt x="13" y="28"/>
                      <a:pt x="11" y="29"/>
                      <a:pt x="10" y="27"/>
                    </a:cubicBezTo>
                    <a:cubicBezTo>
                      <a:pt x="10" y="27"/>
                      <a:pt x="10" y="27"/>
                      <a:pt x="9" y="26"/>
                    </a:cubicBezTo>
                    <a:cubicBezTo>
                      <a:pt x="8" y="26"/>
                      <a:pt x="7" y="27"/>
                      <a:pt x="7" y="27"/>
                    </a:cubicBezTo>
                    <a:cubicBezTo>
                      <a:pt x="9" y="30"/>
                      <a:pt x="11" y="34"/>
                      <a:pt x="13" y="38"/>
                    </a:cubicBezTo>
                    <a:cubicBezTo>
                      <a:pt x="13" y="38"/>
                      <a:pt x="15" y="38"/>
                      <a:pt x="15" y="37"/>
                    </a:cubicBezTo>
                    <a:cubicBezTo>
                      <a:pt x="15" y="36"/>
                      <a:pt x="15" y="36"/>
                      <a:pt x="14" y="36"/>
                    </a:cubicBezTo>
                    <a:cubicBezTo>
                      <a:pt x="13" y="34"/>
                      <a:pt x="15" y="33"/>
                      <a:pt x="18" y="31"/>
                    </a:cubicBezTo>
                    <a:cubicBezTo>
                      <a:pt x="19" y="30"/>
                      <a:pt x="24" y="28"/>
                      <a:pt x="27" y="26"/>
                    </a:cubicBezTo>
                    <a:cubicBezTo>
                      <a:pt x="31" y="24"/>
                      <a:pt x="31" y="24"/>
                      <a:pt x="33" y="26"/>
                    </a:cubicBezTo>
                    <a:cubicBezTo>
                      <a:pt x="33" y="27"/>
                      <a:pt x="33" y="27"/>
                      <a:pt x="33" y="27"/>
                    </a:cubicBezTo>
                    <a:cubicBezTo>
                      <a:pt x="34" y="27"/>
                      <a:pt x="35" y="27"/>
                      <a:pt x="35" y="26"/>
                    </a:cubicBezTo>
                    <a:cubicBezTo>
                      <a:pt x="33" y="23"/>
                      <a:pt x="31" y="18"/>
                      <a:pt x="30" y="1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199" name="Freeform 256">
                <a:extLst>
                  <a:ext uri="{FF2B5EF4-FFF2-40B4-BE49-F238E27FC236}">
                    <a16:creationId xmlns:a16="http://schemas.microsoft.com/office/drawing/2014/main" id="{0ADAAE84-8282-25D3-7C29-451CECB0816B}"/>
                  </a:ext>
                </a:extLst>
              </p:cNvPr>
              <p:cNvSpPr>
                <a:spLocks/>
              </p:cNvSpPr>
              <p:nvPr/>
            </p:nvSpPr>
            <p:spPr bwMode="auto">
              <a:xfrm>
                <a:off x="18843" y="788"/>
                <a:ext cx="86" cy="95"/>
              </a:xfrm>
              <a:custGeom>
                <a:avLst/>
                <a:gdLst>
                  <a:gd name="T0" fmla="*/ 1302 w 29"/>
                  <a:gd name="T1" fmla="*/ 2247 h 32"/>
                  <a:gd name="T2" fmla="*/ 1145 w 29"/>
                  <a:gd name="T3" fmla="*/ 2485 h 32"/>
                  <a:gd name="T4" fmla="*/ 466 w 29"/>
                  <a:gd name="T5" fmla="*/ 2099 h 32"/>
                  <a:gd name="T6" fmla="*/ 0 w 29"/>
                  <a:gd name="T7" fmla="*/ 1101 h 32"/>
                  <a:gd name="T8" fmla="*/ 626 w 29"/>
                  <a:gd name="T9" fmla="*/ 238 h 32"/>
                  <a:gd name="T10" fmla="*/ 1776 w 29"/>
                  <a:gd name="T11" fmla="*/ 466 h 32"/>
                  <a:gd name="T12" fmla="*/ 2242 w 29"/>
                  <a:gd name="T13" fmla="*/ 944 h 32"/>
                  <a:gd name="T14" fmla="*/ 1925 w 29"/>
                  <a:gd name="T15" fmla="*/ 1383 h 32"/>
                  <a:gd name="T16" fmla="*/ 1856 w 29"/>
                  <a:gd name="T17" fmla="*/ 1303 h 32"/>
                  <a:gd name="T18" fmla="*/ 1925 w 29"/>
                  <a:gd name="T19" fmla="*/ 1021 h 32"/>
                  <a:gd name="T20" fmla="*/ 1619 w 29"/>
                  <a:gd name="T21" fmla="*/ 546 h 32"/>
                  <a:gd name="T22" fmla="*/ 546 w 29"/>
                  <a:gd name="T23" fmla="*/ 864 h 32"/>
                  <a:gd name="T24" fmla="*/ 626 w 29"/>
                  <a:gd name="T25" fmla="*/ 1939 h 32"/>
                  <a:gd name="T26" fmla="*/ 783 w 29"/>
                  <a:gd name="T27" fmla="*/ 2019 h 32"/>
                  <a:gd name="T28" fmla="*/ 1020 w 29"/>
                  <a:gd name="T29" fmla="*/ 2019 h 32"/>
                  <a:gd name="T30" fmla="*/ 1100 w 29"/>
                  <a:gd name="T31" fmla="*/ 1858 h 32"/>
                  <a:gd name="T32" fmla="*/ 1100 w 29"/>
                  <a:gd name="T33" fmla="*/ 1621 h 32"/>
                  <a:gd name="T34" fmla="*/ 1020 w 29"/>
                  <a:gd name="T35" fmla="*/ 1464 h 32"/>
                  <a:gd name="T36" fmla="*/ 1145 w 29"/>
                  <a:gd name="T37" fmla="*/ 1383 h 32"/>
                  <a:gd name="T38" fmla="*/ 1776 w 29"/>
                  <a:gd name="T39" fmla="*/ 1939 h 32"/>
                  <a:gd name="T40" fmla="*/ 1696 w 29"/>
                  <a:gd name="T41" fmla="*/ 2099 h 32"/>
                  <a:gd name="T42" fmla="*/ 1619 w 29"/>
                  <a:gd name="T43" fmla="*/ 2019 h 32"/>
                  <a:gd name="T44" fmla="*/ 1382 w 29"/>
                  <a:gd name="T45" fmla="*/ 2099 h 32"/>
                  <a:gd name="T46" fmla="*/ 1302 w 29"/>
                  <a:gd name="T47" fmla="*/ 2247 h 3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9" h="32">
                    <a:moveTo>
                      <a:pt x="17" y="29"/>
                    </a:moveTo>
                    <a:cubicBezTo>
                      <a:pt x="16" y="30"/>
                      <a:pt x="15" y="31"/>
                      <a:pt x="15" y="32"/>
                    </a:cubicBezTo>
                    <a:cubicBezTo>
                      <a:pt x="13" y="31"/>
                      <a:pt x="10" y="29"/>
                      <a:pt x="6" y="27"/>
                    </a:cubicBezTo>
                    <a:cubicBezTo>
                      <a:pt x="3" y="24"/>
                      <a:pt x="0" y="20"/>
                      <a:pt x="0" y="14"/>
                    </a:cubicBezTo>
                    <a:cubicBezTo>
                      <a:pt x="0" y="9"/>
                      <a:pt x="4" y="4"/>
                      <a:pt x="8" y="3"/>
                    </a:cubicBezTo>
                    <a:cubicBezTo>
                      <a:pt x="14" y="0"/>
                      <a:pt x="19" y="3"/>
                      <a:pt x="23" y="6"/>
                    </a:cubicBezTo>
                    <a:cubicBezTo>
                      <a:pt x="27" y="9"/>
                      <a:pt x="29" y="11"/>
                      <a:pt x="29" y="12"/>
                    </a:cubicBezTo>
                    <a:cubicBezTo>
                      <a:pt x="28" y="14"/>
                      <a:pt x="27" y="16"/>
                      <a:pt x="25" y="18"/>
                    </a:cubicBezTo>
                    <a:cubicBezTo>
                      <a:pt x="25" y="18"/>
                      <a:pt x="24" y="18"/>
                      <a:pt x="24" y="17"/>
                    </a:cubicBezTo>
                    <a:cubicBezTo>
                      <a:pt x="24" y="16"/>
                      <a:pt x="25" y="14"/>
                      <a:pt x="25" y="13"/>
                    </a:cubicBezTo>
                    <a:cubicBezTo>
                      <a:pt x="25" y="11"/>
                      <a:pt x="24" y="9"/>
                      <a:pt x="21" y="7"/>
                    </a:cubicBezTo>
                    <a:cubicBezTo>
                      <a:pt x="19" y="5"/>
                      <a:pt x="12" y="3"/>
                      <a:pt x="7" y="11"/>
                    </a:cubicBezTo>
                    <a:cubicBezTo>
                      <a:pt x="2" y="19"/>
                      <a:pt x="6" y="23"/>
                      <a:pt x="8" y="25"/>
                    </a:cubicBezTo>
                    <a:cubicBezTo>
                      <a:pt x="9" y="25"/>
                      <a:pt x="9" y="26"/>
                      <a:pt x="10" y="26"/>
                    </a:cubicBezTo>
                    <a:cubicBezTo>
                      <a:pt x="11" y="27"/>
                      <a:pt x="12" y="27"/>
                      <a:pt x="13" y="26"/>
                    </a:cubicBezTo>
                    <a:cubicBezTo>
                      <a:pt x="13" y="25"/>
                      <a:pt x="14" y="25"/>
                      <a:pt x="14" y="24"/>
                    </a:cubicBezTo>
                    <a:cubicBezTo>
                      <a:pt x="16" y="23"/>
                      <a:pt x="16" y="22"/>
                      <a:pt x="14" y="21"/>
                    </a:cubicBezTo>
                    <a:cubicBezTo>
                      <a:pt x="14" y="20"/>
                      <a:pt x="13" y="20"/>
                      <a:pt x="13" y="19"/>
                    </a:cubicBezTo>
                    <a:cubicBezTo>
                      <a:pt x="13" y="19"/>
                      <a:pt x="14" y="18"/>
                      <a:pt x="15" y="18"/>
                    </a:cubicBezTo>
                    <a:cubicBezTo>
                      <a:pt x="18" y="20"/>
                      <a:pt x="21" y="23"/>
                      <a:pt x="23" y="25"/>
                    </a:cubicBezTo>
                    <a:cubicBezTo>
                      <a:pt x="24" y="25"/>
                      <a:pt x="23" y="27"/>
                      <a:pt x="22" y="27"/>
                    </a:cubicBezTo>
                    <a:cubicBezTo>
                      <a:pt x="22" y="26"/>
                      <a:pt x="22" y="26"/>
                      <a:pt x="21" y="26"/>
                    </a:cubicBezTo>
                    <a:cubicBezTo>
                      <a:pt x="20" y="26"/>
                      <a:pt x="20" y="25"/>
                      <a:pt x="18" y="27"/>
                    </a:cubicBezTo>
                    <a:cubicBezTo>
                      <a:pt x="17" y="28"/>
                      <a:pt x="17" y="29"/>
                      <a:pt x="17" y="2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00" name="Freeform 257">
                <a:extLst>
                  <a:ext uri="{FF2B5EF4-FFF2-40B4-BE49-F238E27FC236}">
                    <a16:creationId xmlns:a16="http://schemas.microsoft.com/office/drawing/2014/main" id="{58F7C68B-B566-8FA2-E4C3-57C7B2F4C453}"/>
                  </a:ext>
                </a:extLst>
              </p:cNvPr>
              <p:cNvSpPr>
                <a:spLocks/>
              </p:cNvSpPr>
              <p:nvPr/>
            </p:nvSpPr>
            <p:spPr bwMode="auto">
              <a:xfrm>
                <a:off x="18097" y="931"/>
                <a:ext cx="96" cy="96"/>
              </a:xfrm>
              <a:custGeom>
                <a:avLst/>
                <a:gdLst>
                  <a:gd name="T0" fmla="*/ 1782 w 32"/>
                  <a:gd name="T1" fmla="*/ 2592 h 32"/>
                  <a:gd name="T2" fmla="*/ 1620 w 32"/>
                  <a:gd name="T3" fmla="*/ 2511 h 32"/>
                  <a:gd name="T4" fmla="*/ 1701 w 32"/>
                  <a:gd name="T5" fmla="*/ 2430 h 32"/>
                  <a:gd name="T6" fmla="*/ 1377 w 32"/>
                  <a:gd name="T7" fmla="*/ 2025 h 32"/>
                  <a:gd name="T8" fmla="*/ 648 w 32"/>
                  <a:gd name="T9" fmla="*/ 1620 h 32"/>
                  <a:gd name="T10" fmla="*/ 243 w 32"/>
                  <a:gd name="T11" fmla="*/ 1620 h 32"/>
                  <a:gd name="T12" fmla="*/ 162 w 32"/>
                  <a:gd name="T13" fmla="*/ 1620 h 32"/>
                  <a:gd name="T14" fmla="*/ 0 w 32"/>
                  <a:gd name="T15" fmla="*/ 1539 h 32"/>
                  <a:gd name="T16" fmla="*/ 891 w 32"/>
                  <a:gd name="T17" fmla="*/ 0 h 32"/>
                  <a:gd name="T18" fmla="*/ 1377 w 32"/>
                  <a:gd name="T19" fmla="*/ 324 h 32"/>
                  <a:gd name="T20" fmla="*/ 1296 w 32"/>
                  <a:gd name="T21" fmla="*/ 486 h 32"/>
                  <a:gd name="T22" fmla="*/ 1134 w 32"/>
                  <a:gd name="T23" fmla="*/ 405 h 32"/>
                  <a:gd name="T24" fmla="*/ 810 w 32"/>
                  <a:gd name="T25" fmla="*/ 567 h 32"/>
                  <a:gd name="T26" fmla="*/ 567 w 32"/>
                  <a:gd name="T27" fmla="*/ 972 h 32"/>
                  <a:gd name="T28" fmla="*/ 567 w 32"/>
                  <a:gd name="T29" fmla="*/ 1134 h 32"/>
                  <a:gd name="T30" fmla="*/ 1134 w 32"/>
                  <a:gd name="T31" fmla="*/ 1377 h 32"/>
                  <a:gd name="T32" fmla="*/ 1458 w 32"/>
                  <a:gd name="T33" fmla="*/ 891 h 32"/>
                  <a:gd name="T34" fmla="*/ 1620 w 32"/>
                  <a:gd name="T35" fmla="*/ 972 h 32"/>
                  <a:gd name="T36" fmla="*/ 1296 w 32"/>
                  <a:gd name="T37" fmla="*/ 1539 h 32"/>
                  <a:gd name="T38" fmla="*/ 1620 w 32"/>
                  <a:gd name="T39" fmla="*/ 1701 h 32"/>
                  <a:gd name="T40" fmla="*/ 2106 w 32"/>
                  <a:gd name="T41" fmla="*/ 1620 h 32"/>
                  <a:gd name="T42" fmla="*/ 2187 w 32"/>
                  <a:gd name="T43" fmla="*/ 1458 h 32"/>
                  <a:gd name="T44" fmla="*/ 2106 w 32"/>
                  <a:gd name="T45" fmla="*/ 972 h 32"/>
                  <a:gd name="T46" fmla="*/ 2025 w 32"/>
                  <a:gd name="T47" fmla="*/ 891 h 32"/>
                  <a:gd name="T48" fmla="*/ 2187 w 32"/>
                  <a:gd name="T49" fmla="*/ 729 h 32"/>
                  <a:gd name="T50" fmla="*/ 2592 w 32"/>
                  <a:gd name="T51" fmla="*/ 1134 h 32"/>
                  <a:gd name="T52" fmla="*/ 1782 w 32"/>
                  <a:gd name="T53" fmla="*/ 2592 h 3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32" h="32">
                    <a:moveTo>
                      <a:pt x="22" y="32"/>
                    </a:moveTo>
                    <a:cubicBezTo>
                      <a:pt x="22" y="32"/>
                      <a:pt x="21" y="31"/>
                      <a:pt x="20" y="31"/>
                    </a:cubicBezTo>
                    <a:cubicBezTo>
                      <a:pt x="20" y="30"/>
                      <a:pt x="20" y="30"/>
                      <a:pt x="21" y="30"/>
                    </a:cubicBezTo>
                    <a:cubicBezTo>
                      <a:pt x="21" y="28"/>
                      <a:pt x="21" y="27"/>
                      <a:pt x="17" y="25"/>
                    </a:cubicBezTo>
                    <a:cubicBezTo>
                      <a:pt x="14" y="23"/>
                      <a:pt x="11" y="21"/>
                      <a:pt x="8" y="20"/>
                    </a:cubicBezTo>
                    <a:cubicBezTo>
                      <a:pt x="6" y="18"/>
                      <a:pt x="4" y="17"/>
                      <a:pt x="3" y="20"/>
                    </a:cubicBezTo>
                    <a:cubicBezTo>
                      <a:pt x="2" y="20"/>
                      <a:pt x="2" y="20"/>
                      <a:pt x="2" y="20"/>
                    </a:cubicBezTo>
                    <a:cubicBezTo>
                      <a:pt x="1" y="20"/>
                      <a:pt x="0" y="20"/>
                      <a:pt x="0" y="19"/>
                    </a:cubicBezTo>
                    <a:cubicBezTo>
                      <a:pt x="2" y="15"/>
                      <a:pt x="6" y="8"/>
                      <a:pt x="11" y="0"/>
                    </a:cubicBezTo>
                    <a:cubicBezTo>
                      <a:pt x="13" y="1"/>
                      <a:pt x="15" y="3"/>
                      <a:pt x="17" y="4"/>
                    </a:cubicBezTo>
                    <a:cubicBezTo>
                      <a:pt x="17" y="4"/>
                      <a:pt x="17" y="5"/>
                      <a:pt x="16" y="6"/>
                    </a:cubicBezTo>
                    <a:cubicBezTo>
                      <a:pt x="15" y="6"/>
                      <a:pt x="15" y="5"/>
                      <a:pt x="14" y="5"/>
                    </a:cubicBezTo>
                    <a:cubicBezTo>
                      <a:pt x="13" y="5"/>
                      <a:pt x="11" y="5"/>
                      <a:pt x="10" y="7"/>
                    </a:cubicBezTo>
                    <a:cubicBezTo>
                      <a:pt x="9" y="8"/>
                      <a:pt x="7" y="11"/>
                      <a:pt x="7" y="12"/>
                    </a:cubicBezTo>
                    <a:cubicBezTo>
                      <a:pt x="6" y="13"/>
                      <a:pt x="7" y="13"/>
                      <a:pt x="7" y="14"/>
                    </a:cubicBezTo>
                    <a:cubicBezTo>
                      <a:pt x="8" y="14"/>
                      <a:pt x="13" y="17"/>
                      <a:pt x="14" y="17"/>
                    </a:cubicBezTo>
                    <a:cubicBezTo>
                      <a:pt x="18" y="11"/>
                      <a:pt x="18" y="11"/>
                      <a:pt x="18" y="11"/>
                    </a:cubicBezTo>
                    <a:cubicBezTo>
                      <a:pt x="18" y="11"/>
                      <a:pt x="19" y="12"/>
                      <a:pt x="20" y="12"/>
                    </a:cubicBezTo>
                    <a:cubicBezTo>
                      <a:pt x="20" y="12"/>
                      <a:pt x="16" y="18"/>
                      <a:pt x="16" y="19"/>
                    </a:cubicBezTo>
                    <a:cubicBezTo>
                      <a:pt x="20" y="21"/>
                      <a:pt x="20" y="21"/>
                      <a:pt x="20" y="21"/>
                    </a:cubicBezTo>
                    <a:cubicBezTo>
                      <a:pt x="24" y="23"/>
                      <a:pt x="24" y="22"/>
                      <a:pt x="26" y="20"/>
                    </a:cubicBezTo>
                    <a:cubicBezTo>
                      <a:pt x="26" y="19"/>
                      <a:pt x="27" y="18"/>
                      <a:pt x="27" y="18"/>
                    </a:cubicBezTo>
                    <a:cubicBezTo>
                      <a:pt x="28" y="16"/>
                      <a:pt x="28" y="14"/>
                      <a:pt x="26" y="12"/>
                    </a:cubicBezTo>
                    <a:cubicBezTo>
                      <a:pt x="26" y="11"/>
                      <a:pt x="26" y="11"/>
                      <a:pt x="25" y="11"/>
                    </a:cubicBezTo>
                    <a:cubicBezTo>
                      <a:pt x="25" y="10"/>
                      <a:pt x="26" y="9"/>
                      <a:pt x="27" y="9"/>
                    </a:cubicBezTo>
                    <a:cubicBezTo>
                      <a:pt x="28" y="10"/>
                      <a:pt x="32" y="13"/>
                      <a:pt x="32" y="14"/>
                    </a:cubicBezTo>
                    <a:cubicBezTo>
                      <a:pt x="29" y="19"/>
                      <a:pt x="25" y="26"/>
                      <a:pt x="22" y="3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01" name="Freeform 258">
                <a:extLst>
                  <a:ext uri="{FF2B5EF4-FFF2-40B4-BE49-F238E27FC236}">
                    <a16:creationId xmlns:a16="http://schemas.microsoft.com/office/drawing/2014/main" id="{DA67A2DA-200E-086C-B0F7-39A91420D903}"/>
                  </a:ext>
                </a:extLst>
              </p:cNvPr>
              <p:cNvSpPr>
                <a:spLocks/>
              </p:cNvSpPr>
              <p:nvPr/>
            </p:nvSpPr>
            <p:spPr bwMode="auto">
              <a:xfrm>
                <a:off x="18780" y="1617"/>
                <a:ext cx="90" cy="96"/>
              </a:xfrm>
              <a:custGeom>
                <a:avLst/>
                <a:gdLst>
                  <a:gd name="T0" fmla="*/ 1458 w 30"/>
                  <a:gd name="T1" fmla="*/ 0 h 32"/>
                  <a:gd name="T2" fmla="*/ 1539 w 30"/>
                  <a:gd name="T3" fmla="*/ 81 h 32"/>
                  <a:gd name="T4" fmla="*/ 1458 w 30"/>
                  <a:gd name="T5" fmla="*/ 162 h 32"/>
                  <a:gd name="T6" fmla="*/ 1458 w 30"/>
                  <a:gd name="T7" fmla="*/ 648 h 32"/>
                  <a:gd name="T8" fmla="*/ 1944 w 30"/>
                  <a:gd name="T9" fmla="*/ 1377 h 32"/>
                  <a:gd name="T10" fmla="*/ 2268 w 30"/>
                  <a:gd name="T11" fmla="*/ 1620 h 32"/>
                  <a:gd name="T12" fmla="*/ 2349 w 30"/>
                  <a:gd name="T13" fmla="*/ 1620 h 32"/>
                  <a:gd name="T14" fmla="*/ 2430 w 30"/>
                  <a:gd name="T15" fmla="*/ 1782 h 32"/>
                  <a:gd name="T16" fmla="*/ 891 w 30"/>
                  <a:gd name="T17" fmla="*/ 2592 h 32"/>
                  <a:gd name="T18" fmla="*/ 648 w 30"/>
                  <a:gd name="T19" fmla="*/ 2187 h 32"/>
                  <a:gd name="T20" fmla="*/ 810 w 30"/>
                  <a:gd name="T21" fmla="*/ 2025 h 32"/>
                  <a:gd name="T22" fmla="*/ 891 w 30"/>
                  <a:gd name="T23" fmla="*/ 2187 h 32"/>
                  <a:gd name="T24" fmla="*/ 1215 w 30"/>
                  <a:gd name="T25" fmla="*/ 2268 h 32"/>
                  <a:gd name="T26" fmla="*/ 1701 w 30"/>
                  <a:gd name="T27" fmla="*/ 2025 h 32"/>
                  <a:gd name="T28" fmla="*/ 1701 w 30"/>
                  <a:gd name="T29" fmla="*/ 1863 h 32"/>
                  <a:gd name="T30" fmla="*/ 1377 w 30"/>
                  <a:gd name="T31" fmla="*/ 1296 h 32"/>
                  <a:gd name="T32" fmla="*/ 891 w 30"/>
                  <a:gd name="T33" fmla="*/ 1620 h 32"/>
                  <a:gd name="T34" fmla="*/ 810 w 30"/>
                  <a:gd name="T35" fmla="*/ 1458 h 32"/>
                  <a:gd name="T36" fmla="*/ 1296 w 30"/>
                  <a:gd name="T37" fmla="*/ 1134 h 32"/>
                  <a:gd name="T38" fmla="*/ 1134 w 30"/>
                  <a:gd name="T39" fmla="*/ 810 h 32"/>
                  <a:gd name="T40" fmla="*/ 648 w 30"/>
                  <a:gd name="T41" fmla="*/ 648 h 32"/>
                  <a:gd name="T42" fmla="*/ 486 w 30"/>
                  <a:gd name="T43" fmla="*/ 729 h 32"/>
                  <a:gd name="T44" fmla="*/ 324 w 30"/>
                  <a:gd name="T45" fmla="*/ 1134 h 32"/>
                  <a:gd name="T46" fmla="*/ 324 w 30"/>
                  <a:gd name="T47" fmla="*/ 1296 h 32"/>
                  <a:gd name="T48" fmla="*/ 162 w 30"/>
                  <a:gd name="T49" fmla="*/ 1377 h 32"/>
                  <a:gd name="T50" fmla="*/ 0 w 30"/>
                  <a:gd name="T51" fmla="*/ 810 h 32"/>
                  <a:gd name="T52" fmla="*/ 1458 w 30"/>
                  <a:gd name="T53" fmla="*/ 0 h 3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30" h="32">
                    <a:moveTo>
                      <a:pt x="18" y="0"/>
                    </a:moveTo>
                    <a:cubicBezTo>
                      <a:pt x="19" y="1"/>
                      <a:pt x="19" y="1"/>
                      <a:pt x="19" y="1"/>
                    </a:cubicBezTo>
                    <a:cubicBezTo>
                      <a:pt x="18" y="2"/>
                      <a:pt x="18" y="2"/>
                      <a:pt x="18" y="2"/>
                    </a:cubicBezTo>
                    <a:cubicBezTo>
                      <a:pt x="16" y="3"/>
                      <a:pt x="16" y="4"/>
                      <a:pt x="18" y="8"/>
                    </a:cubicBezTo>
                    <a:cubicBezTo>
                      <a:pt x="20" y="11"/>
                      <a:pt x="22" y="15"/>
                      <a:pt x="24" y="17"/>
                    </a:cubicBezTo>
                    <a:cubicBezTo>
                      <a:pt x="25" y="20"/>
                      <a:pt x="26" y="21"/>
                      <a:pt x="28" y="20"/>
                    </a:cubicBezTo>
                    <a:cubicBezTo>
                      <a:pt x="29" y="20"/>
                      <a:pt x="29" y="20"/>
                      <a:pt x="29" y="20"/>
                    </a:cubicBezTo>
                    <a:cubicBezTo>
                      <a:pt x="30" y="20"/>
                      <a:pt x="30" y="21"/>
                      <a:pt x="30" y="22"/>
                    </a:cubicBezTo>
                    <a:cubicBezTo>
                      <a:pt x="26" y="24"/>
                      <a:pt x="19" y="29"/>
                      <a:pt x="11" y="32"/>
                    </a:cubicBezTo>
                    <a:cubicBezTo>
                      <a:pt x="10" y="31"/>
                      <a:pt x="9" y="28"/>
                      <a:pt x="8" y="27"/>
                    </a:cubicBezTo>
                    <a:cubicBezTo>
                      <a:pt x="8" y="26"/>
                      <a:pt x="9" y="25"/>
                      <a:pt x="10" y="25"/>
                    </a:cubicBezTo>
                    <a:cubicBezTo>
                      <a:pt x="10" y="26"/>
                      <a:pt x="11" y="26"/>
                      <a:pt x="11" y="27"/>
                    </a:cubicBezTo>
                    <a:cubicBezTo>
                      <a:pt x="12" y="28"/>
                      <a:pt x="13" y="28"/>
                      <a:pt x="15" y="28"/>
                    </a:cubicBezTo>
                    <a:cubicBezTo>
                      <a:pt x="17" y="27"/>
                      <a:pt x="20" y="25"/>
                      <a:pt x="21" y="25"/>
                    </a:cubicBezTo>
                    <a:cubicBezTo>
                      <a:pt x="22" y="24"/>
                      <a:pt x="21" y="24"/>
                      <a:pt x="21" y="23"/>
                    </a:cubicBezTo>
                    <a:cubicBezTo>
                      <a:pt x="21" y="22"/>
                      <a:pt x="18" y="17"/>
                      <a:pt x="17" y="16"/>
                    </a:cubicBezTo>
                    <a:cubicBezTo>
                      <a:pt x="11" y="20"/>
                      <a:pt x="11" y="20"/>
                      <a:pt x="11" y="20"/>
                    </a:cubicBezTo>
                    <a:cubicBezTo>
                      <a:pt x="10" y="19"/>
                      <a:pt x="10" y="19"/>
                      <a:pt x="10" y="18"/>
                    </a:cubicBezTo>
                    <a:cubicBezTo>
                      <a:pt x="16" y="14"/>
                      <a:pt x="16" y="14"/>
                      <a:pt x="16" y="14"/>
                    </a:cubicBezTo>
                    <a:cubicBezTo>
                      <a:pt x="14" y="10"/>
                      <a:pt x="14" y="10"/>
                      <a:pt x="14" y="10"/>
                    </a:cubicBezTo>
                    <a:cubicBezTo>
                      <a:pt x="12" y="6"/>
                      <a:pt x="11" y="7"/>
                      <a:pt x="8" y="8"/>
                    </a:cubicBezTo>
                    <a:cubicBezTo>
                      <a:pt x="7" y="9"/>
                      <a:pt x="7" y="9"/>
                      <a:pt x="6" y="9"/>
                    </a:cubicBezTo>
                    <a:cubicBezTo>
                      <a:pt x="4" y="11"/>
                      <a:pt x="4" y="12"/>
                      <a:pt x="4" y="14"/>
                    </a:cubicBezTo>
                    <a:cubicBezTo>
                      <a:pt x="4" y="15"/>
                      <a:pt x="4" y="16"/>
                      <a:pt x="4" y="16"/>
                    </a:cubicBezTo>
                    <a:cubicBezTo>
                      <a:pt x="4" y="17"/>
                      <a:pt x="3" y="17"/>
                      <a:pt x="2" y="17"/>
                    </a:cubicBezTo>
                    <a:cubicBezTo>
                      <a:pt x="1" y="16"/>
                      <a:pt x="0" y="12"/>
                      <a:pt x="0" y="10"/>
                    </a:cubicBezTo>
                    <a:cubicBezTo>
                      <a:pt x="5" y="7"/>
                      <a:pt x="11" y="4"/>
                      <a:pt x="1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02" name="Freeform 259">
                <a:extLst>
                  <a:ext uri="{FF2B5EF4-FFF2-40B4-BE49-F238E27FC236}">
                    <a16:creationId xmlns:a16="http://schemas.microsoft.com/office/drawing/2014/main" id="{55BBA06B-07B1-37AF-2C67-7B0BB5F20058}"/>
                  </a:ext>
                </a:extLst>
              </p:cNvPr>
              <p:cNvSpPr>
                <a:spLocks/>
              </p:cNvSpPr>
              <p:nvPr/>
            </p:nvSpPr>
            <p:spPr bwMode="auto">
              <a:xfrm>
                <a:off x="19022" y="1066"/>
                <a:ext cx="90" cy="90"/>
              </a:xfrm>
              <a:custGeom>
                <a:avLst/>
                <a:gdLst>
                  <a:gd name="T0" fmla="*/ 567 w 30"/>
                  <a:gd name="T1" fmla="*/ 1620 h 30"/>
                  <a:gd name="T2" fmla="*/ 1620 w 30"/>
                  <a:gd name="T3" fmla="*/ 891 h 30"/>
                  <a:gd name="T4" fmla="*/ 1944 w 30"/>
                  <a:gd name="T5" fmla="*/ 891 h 30"/>
                  <a:gd name="T6" fmla="*/ 1944 w 30"/>
                  <a:gd name="T7" fmla="*/ 972 h 30"/>
                  <a:gd name="T8" fmla="*/ 2106 w 30"/>
                  <a:gd name="T9" fmla="*/ 972 h 30"/>
                  <a:gd name="T10" fmla="*/ 1863 w 30"/>
                  <a:gd name="T11" fmla="*/ 0 h 30"/>
                  <a:gd name="T12" fmla="*/ 1701 w 30"/>
                  <a:gd name="T13" fmla="*/ 81 h 30"/>
                  <a:gd name="T14" fmla="*/ 1701 w 30"/>
                  <a:gd name="T15" fmla="*/ 162 h 30"/>
                  <a:gd name="T16" fmla="*/ 1458 w 30"/>
                  <a:gd name="T17" fmla="*/ 567 h 30"/>
                  <a:gd name="T18" fmla="*/ 81 w 30"/>
                  <a:gd name="T19" fmla="*/ 1458 h 30"/>
                  <a:gd name="T20" fmla="*/ 81 w 30"/>
                  <a:gd name="T21" fmla="*/ 1539 h 30"/>
                  <a:gd name="T22" fmla="*/ 243 w 30"/>
                  <a:gd name="T23" fmla="*/ 1782 h 30"/>
                  <a:gd name="T24" fmla="*/ 1863 w 30"/>
                  <a:gd name="T25" fmla="*/ 2025 h 30"/>
                  <a:gd name="T26" fmla="*/ 2187 w 30"/>
                  <a:gd name="T27" fmla="*/ 2268 h 30"/>
                  <a:gd name="T28" fmla="*/ 2187 w 30"/>
                  <a:gd name="T29" fmla="*/ 2349 h 30"/>
                  <a:gd name="T30" fmla="*/ 2430 w 30"/>
                  <a:gd name="T31" fmla="*/ 2349 h 30"/>
                  <a:gd name="T32" fmla="*/ 2268 w 30"/>
                  <a:gd name="T33" fmla="*/ 1539 h 30"/>
                  <a:gd name="T34" fmla="*/ 2106 w 30"/>
                  <a:gd name="T35" fmla="*/ 1539 h 30"/>
                  <a:gd name="T36" fmla="*/ 2106 w 30"/>
                  <a:gd name="T37" fmla="*/ 1620 h 30"/>
                  <a:gd name="T38" fmla="*/ 1863 w 30"/>
                  <a:gd name="T39" fmla="*/ 1782 h 30"/>
                  <a:gd name="T40" fmla="*/ 567 w 30"/>
                  <a:gd name="T41" fmla="*/ 1620 h 3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30" h="30">
                    <a:moveTo>
                      <a:pt x="7" y="20"/>
                    </a:moveTo>
                    <a:cubicBezTo>
                      <a:pt x="14" y="15"/>
                      <a:pt x="15" y="15"/>
                      <a:pt x="20" y="11"/>
                    </a:cubicBezTo>
                    <a:cubicBezTo>
                      <a:pt x="22" y="10"/>
                      <a:pt x="23" y="10"/>
                      <a:pt x="24" y="11"/>
                    </a:cubicBezTo>
                    <a:cubicBezTo>
                      <a:pt x="24" y="12"/>
                      <a:pt x="24" y="12"/>
                      <a:pt x="24" y="12"/>
                    </a:cubicBezTo>
                    <a:cubicBezTo>
                      <a:pt x="25" y="13"/>
                      <a:pt x="26" y="12"/>
                      <a:pt x="26" y="12"/>
                    </a:cubicBezTo>
                    <a:cubicBezTo>
                      <a:pt x="25" y="8"/>
                      <a:pt x="24" y="4"/>
                      <a:pt x="23" y="0"/>
                    </a:cubicBezTo>
                    <a:cubicBezTo>
                      <a:pt x="22" y="0"/>
                      <a:pt x="21" y="0"/>
                      <a:pt x="21" y="1"/>
                    </a:cubicBezTo>
                    <a:cubicBezTo>
                      <a:pt x="21" y="2"/>
                      <a:pt x="21" y="2"/>
                      <a:pt x="21" y="2"/>
                    </a:cubicBezTo>
                    <a:cubicBezTo>
                      <a:pt x="21" y="4"/>
                      <a:pt x="21" y="5"/>
                      <a:pt x="18" y="7"/>
                    </a:cubicBezTo>
                    <a:cubicBezTo>
                      <a:pt x="17" y="8"/>
                      <a:pt x="1" y="18"/>
                      <a:pt x="1" y="18"/>
                    </a:cubicBezTo>
                    <a:cubicBezTo>
                      <a:pt x="0" y="18"/>
                      <a:pt x="0" y="18"/>
                      <a:pt x="1" y="19"/>
                    </a:cubicBezTo>
                    <a:cubicBezTo>
                      <a:pt x="1" y="19"/>
                      <a:pt x="2" y="21"/>
                      <a:pt x="3" y="22"/>
                    </a:cubicBezTo>
                    <a:cubicBezTo>
                      <a:pt x="9" y="23"/>
                      <a:pt x="19" y="25"/>
                      <a:pt x="23" y="25"/>
                    </a:cubicBezTo>
                    <a:cubicBezTo>
                      <a:pt x="26" y="26"/>
                      <a:pt x="27" y="27"/>
                      <a:pt x="27" y="28"/>
                    </a:cubicBezTo>
                    <a:cubicBezTo>
                      <a:pt x="27" y="29"/>
                      <a:pt x="27" y="29"/>
                      <a:pt x="27" y="29"/>
                    </a:cubicBezTo>
                    <a:cubicBezTo>
                      <a:pt x="28" y="30"/>
                      <a:pt x="29" y="30"/>
                      <a:pt x="30" y="29"/>
                    </a:cubicBezTo>
                    <a:cubicBezTo>
                      <a:pt x="29" y="26"/>
                      <a:pt x="28" y="22"/>
                      <a:pt x="28" y="19"/>
                    </a:cubicBezTo>
                    <a:cubicBezTo>
                      <a:pt x="27" y="19"/>
                      <a:pt x="26" y="19"/>
                      <a:pt x="26" y="19"/>
                    </a:cubicBezTo>
                    <a:cubicBezTo>
                      <a:pt x="26" y="20"/>
                      <a:pt x="26" y="20"/>
                      <a:pt x="26" y="20"/>
                    </a:cubicBezTo>
                    <a:cubicBezTo>
                      <a:pt x="26" y="22"/>
                      <a:pt x="26" y="23"/>
                      <a:pt x="23" y="22"/>
                    </a:cubicBezTo>
                    <a:cubicBezTo>
                      <a:pt x="18" y="22"/>
                      <a:pt x="12" y="21"/>
                      <a:pt x="7" y="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03" name="Freeform 260">
                <a:extLst>
                  <a:ext uri="{FF2B5EF4-FFF2-40B4-BE49-F238E27FC236}">
                    <a16:creationId xmlns:a16="http://schemas.microsoft.com/office/drawing/2014/main" id="{2457C87D-1D39-2F32-C221-99C9E2A55164}"/>
                  </a:ext>
                </a:extLst>
              </p:cNvPr>
              <p:cNvSpPr>
                <a:spLocks/>
              </p:cNvSpPr>
              <p:nvPr/>
            </p:nvSpPr>
            <p:spPr bwMode="auto">
              <a:xfrm>
                <a:off x="19019" y="1341"/>
                <a:ext cx="84" cy="90"/>
              </a:xfrm>
              <a:custGeom>
                <a:avLst/>
                <a:gdLst>
                  <a:gd name="T0" fmla="*/ 324 w 28"/>
                  <a:gd name="T1" fmla="*/ 810 h 30"/>
                  <a:gd name="T2" fmla="*/ 1620 w 28"/>
                  <a:gd name="T3" fmla="*/ 729 h 30"/>
                  <a:gd name="T4" fmla="*/ 1944 w 28"/>
                  <a:gd name="T5" fmla="*/ 891 h 30"/>
                  <a:gd name="T6" fmla="*/ 1863 w 28"/>
                  <a:gd name="T7" fmla="*/ 972 h 30"/>
                  <a:gd name="T8" fmla="*/ 2025 w 28"/>
                  <a:gd name="T9" fmla="*/ 1053 h 30"/>
                  <a:gd name="T10" fmla="*/ 2268 w 28"/>
                  <a:gd name="T11" fmla="*/ 81 h 30"/>
                  <a:gd name="T12" fmla="*/ 2106 w 28"/>
                  <a:gd name="T13" fmla="*/ 0 h 30"/>
                  <a:gd name="T14" fmla="*/ 2106 w 28"/>
                  <a:gd name="T15" fmla="*/ 162 h 30"/>
                  <a:gd name="T16" fmla="*/ 1701 w 28"/>
                  <a:gd name="T17" fmla="*/ 324 h 30"/>
                  <a:gd name="T18" fmla="*/ 0 w 28"/>
                  <a:gd name="T19" fmla="*/ 405 h 30"/>
                  <a:gd name="T20" fmla="*/ 0 w 28"/>
                  <a:gd name="T21" fmla="*/ 486 h 30"/>
                  <a:gd name="T22" fmla="*/ 0 w 28"/>
                  <a:gd name="T23" fmla="*/ 810 h 30"/>
                  <a:gd name="T24" fmla="*/ 1215 w 28"/>
                  <a:gd name="T25" fmla="*/ 1863 h 30"/>
                  <a:gd name="T26" fmla="*/ 1458 w 28"/>
                  <a:gd name="T27" fmla="*/ 2187 h 30"/>
                  <a:gd name="T28" fmla="*/ 1458 w 28"/>
                  <a:gd name="T29" fmla="*/ 2268 h 30"/>
                  <a:gd name="T30" fmla="*/ 1620 w 28"/>
                  <a:gd name="T31" fmla="*/ 2349 h 30"/>
                  <a:gd name="T32" fmla="*/ 1863 w 28"/>
                  <a:gd name="T33" fmla="*/ 1620 h 30"/>
                  <a:gd name="T34" fmla="*/ 1701 w 28"/>
                  <a:gd name="T35" fmla="*/ 1539 h 30"/>
                  <a:gd name="T36" fmla="*/ 1701 w 28"/>
                  <a:gd name="T37" fmla="*/ 1620 h 30"/>
                  <a:gd name="T38" fmla="*/ 1377 w 28"/>
                  <a:gd name="T39" fmla="*/ 1620 h 30"/>
                  <a:gd name="T40" fmla="*/ 324 w 28"/>
                  <a:gd name="T41" fmla="*/ 810 h 3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 h="30">
                    <a:moveTo>
                      <a:pt x="4" y="10"/>
                    </a:moveTo>
                    <a:cubicBezTo>
                      <a:pt x="13" y="9"/>
                      <a:pt x="14" y="9"/>
                      <a:pt x="20" y="9"/>
                    </a:cubicBezTo>
                    <a:cubicBezTo>
                      <a:pt x="23" y="9"/>
                      <a:pt x="24" y="9"/>
                      <a:pt x="24" y="11"/>
                    </a:cubicBezTo>
                    <a:cubicBezTo>
                      <a:pt x="23" y="12"/>
                      <a:pt x="23" y="12"/>
                      <a:pt x="23" y="12"/>
                    </a:cubicBezTo>
                    <a:cubicBezTo>
                      <a:pt x="24" y="13"/>
                      <a:pt x="25" y="13"/>
                      <a:pt x="25" y="13"/>
                    </a:cubicBezTo>
                    <a:cubicBezTo>
                      <a:pt x="26" y="9"/>
                      <a:pt x="27" y="5"/>
                      <a:pt x="28" y="1"/>
                    </a:cubicBezTo>
                    <a:cubicBezTo>
                      <a:pt x="28" y="0"/>
                      <a:pt x="27" y="0"/>
                      <a:pt x="26" y="0"/>
                    </a:cubicBezTo>
                    <a:cubicBezTo>
                      <a:pt x="26" y="1"/>
                      <a:pt x="26" y="1"/>
                      <a:pt x="26" y="2"/>
                    </a:cubicBezTo>
                    <a:cubicBezTo>
                      <a:pt x="25" y="4"/>
                      <a:pt x="24" y="4"/>
                      <a:pt x="21" y="4"/>
                    </a:cubicBezTo>
                    <a:cubicBezTo>
                      <a:pt x="19" y="4"/>
                      <a:pt x="1" y="5"/>
                      <a:pt x="0" y="5"/>
                    </a:cubicBezTo>
                    <a:cubicBezTo>
                      <a:pt x="0" y="6"/>
                      <a:pt x="0" y="6"/>
                      <a:pt x="0" y="6"/>
                    </a:cubicBezTo>
                    <a:cubicBezTo>
                      <a:pt x="0" y="6"/>
                      <a:pt x="0" y="9"/>
                      <a:pt x="0" y="10"/>
                    </a:cubicBezTo>
                    <a:cubicBezTo>
                      <a:pt x="5" y="14"/>
                      <a:pt x="13" y="20"/>
                      <a:pt x="15" y="23"/>
                    </a:cubicBezTo>
                    <a:cubicBezTo>
                      <a:pt x="18" y="25"/>
                      <a:pt x="19" y="26"/>
                      <a:pt x="18" y="27"/>
                    </a:cubicBezTo>
                    <a:cubicBezTo>
                      <a:pt x="18" y="28"/>
                      <a:pt x="18" y="28"/>
                      <a:pt x="18" y="28"/>
                    </a:cubicBezTo>
                    <a:cubicBezTo>
                      <a:pt x="18" y="29"/>
                      <a:pt x="19" y="30"/>
                      <a:pt x="20" y="29"/>
                    </a:cubicBezTo>
                    <a:cubicBezTo>
                      <a:pt x="21" y="26"/>
                      <a:pt x="22" y="22"/>
                      <a:pt x="23" y="20"/>
                    </a:cubicBezTo>
                    <a:cubicBezTo>
                      <a:pt x="23" y="19"/>
                      <a:pt x="22" y="19"/>
                      <a:pt x="21" y="19"/>
                    </a:cubicBezTo>
                    <a:cubicBezTo>
                      <a:pt x="21" y="20"/>
                      <a:pt x="21" y="20"/>
                      <a:pt x="21" y="20"/>
                    </a:cubicBezTo>
                    <a:cubicBezTo>
                      <a:pt x="20" y="21"/>
                      <a:pt x="20" y="22"/>
                      <a:pt x="17" y="20"/>
                    </a:cubicBezTo>
                    <a:cubicBezTo>
                      <a:pt x="13" y="17"/>
                      <a:pt x="8" y="13"/>
                      <a:pt x="4"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04" name="Freeform 261">
                <a:extLst>
                  <a:ext uri="{FF2B5EF4-FFF2-40B4-BE49-F238E27FC236}">
                    <a16:creationId xmlns:a16="http://schemas.microsoft.com/office/drawing/2014/main" id="{9CDEBD0A-3F2E-F6C9-574E-1C0865AFCEA1}"/>
                  </a:ext>
                </a:extLst>
              </p:cNvPr>
              <p:cNvSpPr>
                <a:spLocks/>
              </p:cNvSpPr>
              <p:nvPr/>
            </p:nvSpPr>
            <p:spPr bwMode="auto">
              <a:xfrm>
                <a:off x="18873" y="1575"/>
                <a:ext cx="86" cy="93"/>
              </a:xfrm>
              <a:custGeom>
                <a:avLst/>
                <a:gdLst>
                  <a:gd name="T0" fmla="*/ 317 w 29"/>
                  <a:gd name="T1" fmla="*/ 486 h 31"/>
                  <a:gd name="T2" fmla="*/ 1382 w 29"/>
                  <a:gd name="T3" fmla="*/ 1134 h 31"/>
                  <a:gd name="T4" fmla="*/ 1539 w 29"/>
                  <a:gd name="T5" fmla="*/ 1377 h 31"/>
                  <a:gd name="T6" fmla="*/ 1459 w 29"/>
                  <a:gd name="T7" fmla="*/ 1458 h 31"/>
                  <a:gd name="T8" fmla="*/ 1539 w 29"/>
                  <a:gd name="T9" fmla="*/ 1620 h 31"/>
                  <a:gd name="T10" fmla="*/ 2242 w 29"/>
                  <a:gd name="T11" fmla="*/ 891 h 31"/>
                  <a:gd name="T12" fmla="*/ 2165 w 29"/>
                  <a:gd name="T13" fmla="*/ 810 h 31"/>
                  <a:gd name="T14" fmla="*/ 2005 w 29"/>
                  <a:gd name="T15" fmla="*/ 891 h 31"/>
                  <a:gd name="T16" fmla="*/ 1619 w 29"/>
                  <a:gd name="T17" fmla="*/ 810 h 31"/>
                  <a:gd name="T18" fmla="*/ 237 w 29"/>
                  <a:gd name="T19" fmla="*/ 0 h 31"/>
                  <a:gd name="T20" fmla="*/ 157 w 29"/>
                  <a:gd name="T21" fmla="*/ 0 h 31"/>
                  <a:gd name="T22" fmla="*/ 0 w 29"/>
                  <a:gd name="T23" fmla="*/ 324 h 31"/>
                  <a:gd name="T24" fmla="*/ 546 w 29"/>
                  <a:gd name="T25" fmla="*/ 1863 h 31"/>
                  <a:gd name="T26" fmla="*/ 466 w 29"/>
                  <a:gd name="T27" fmla="*/ 2268 h 31"/>
                  <a:gd name="T28" fmla="*/ 386 w 29"/>
                  <a:gd name="T29" fmla="*/ 2349 h 31"/>
                  <a:gd name="T30" fmla="*/ 546 w 29"/>
                  <a:gd name="T31" fmla="*/ 2511 h 31"/>
                  <a:gd name="T32" fmla="*/ 1100 w 29"/>
                  <a:gd name="T33" fmla="*/ 2025 h 31"/>
                  <a:gd name="T34" fmla="*/ 1020 w 29"/>
                  <a:gd name="T35" fmla="*/ 1863 h 31"/>
                  <a:gd name="T36" fmla="*/ 940 w 29"/>
                  <a:gd name="T37" fmla="*/ 1944 h 31"/>
                  <a:gd name="T38" fmla="*/ 703 w 29"/>
                  <a:gd name="T39" fmla="*/ 1782 h 31"/>
                  <a:gd name="T40" fmla="*/ 317 w 29"/>
                  <a:gd name="T41" fmla="*/ 486 h 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9" h="31">
                    <a:moveTo>
                      <a:pt x="4" y="6"/>
                    </a:moveTo>
                    <a:cubicBezTo>
                      <a:pt x="11" y="10"/>
                      <a:pt x="12" y="11"/>
                      <a:pt x="18" y="14"/>
                    </a:cubicBezTo>
                    <a:cubicBezTo>
                      <a:pt x="20" y="15"/>
                      <a:pt x="21" y="16"/>
                      <a:pt x="20" y="17"/>
                    </a:cubicBezTo>
                    <a:cubicBezTo>
                      <a:pt x="19" y="18"/>
                      <a:pt x="19" y="18"/>
                      <a:pt x="19" y="18"/>
                    </a:cubicBezTo>
                    <a:cubicBezTo>
                      <a:pt x="19" y="19"/>
                      <a:pt x="20" y="20"/>
                      <a:pt x="20" y="20"/>
                    </a:cubicBezTo>
                    <a:cubicBezTo>
                      <a:pt x="23" y="17"/>
                      <a:pt x="26" y="14"/>
                      <a:pt x="29" y="11"/>
                    </a:cubicBezTo>
                    <a:cubicBezTo>
                      <a:pt x="28" y="10"/>
                      <a:pt x="28" y="10"/>
                      <a:pt x="28" y="10"/>
                    </a:cubicBezTo>
                    <a:cubicBezTo>
                      <a:pt x="27" y="10"/>
                      <a:pt x="27" y="11"/>
                      <a:pt x="26" y="11"/>
                    </a:cubicBezTo>
                    <a:cubicBezTo>
                      <a:pt x="25" y="12"/>
                      <a:pt x="24" y="12"/>
                      <a:pt x="21" y="10"/>
                    </a:cubicBezTo>
                    <a:cubicBezTo>
                      <a:pt x="20" y="9"/>
                      <a:pt x="3" y="0"/>
                      <a:pt x="3" y="0"/>
                    </a:cubicBezTo>
                    <a:cubicBezTo>
                      <a:pt x="2" y="0"/>
                      <a:pt x="2" y="0"/>
                      <a:pt x="2" y="0"/>
                    </a:cubicBezTo>
                    <a:cubicBezTo>
                      <a:pt x="2" y="0"/>
                      <a:pt x="1" y="3"/>
                      <a:pt x="0" y="4"/>
                    </a:cubicBezTo>
                    <a:cubicBezTo>
                      <a:pt x="2" y="10"/>
                      <a:pt x="5" y="19"/>
                      <a:pt x="7" y="23"/>
                    </a:cubicBezTo>
                    <a:cubicBezTo>
                      <a:pt x="8" y="26"/>
                      <a:pt x="7" y="27"/>
                      <a:pt x="6" y="28"/>
                    </a:cubicBezTo>
                    <a:cubicBezTo>
                      <a:pt x="6" y="28"/>
                      <a:pt x="6" y="29"/>
                      <a:pt x="5" y="29"/>
                    </a:cubicBezTo>
                    <a:cubicBezTo>
                      <a:pt x="5" y="30"/>
                      <a:pt x="6" y="31"/>
                      <a:pt x="7" y="31"/>
                    </a:cubicBezTo>
                    <a:cubicBezTo>
                      <a:pt x="9" y="29"/>
                      <a:pt x="12" y="26"/>
                      <a:pt x="14" y="25"/>
                    </a:cubicBezTo>
                    <a:cubicBezTo>
                      <a:pt x="15" y="24"/>
                      <a:pt x="14" y="23"/>
                      <a:pt x="13" y="23"/>
                    </a:cubicBezTo>
                    <a:cubicBezTo>
                      <a:pt x="13" y="23"/>
                      <a:pt x="13" y="23"/>
                      <a:pt x="12" y="24"/>
                    </a:cubicBezTo>
                    <a:cubicBezTo>
                      <a:pt x="11" y="24"/>
                      <a:pt x="10" y="25"/>
                      <a:pt x="9" y="22"/>
                    </a:cubicBezTo>
                    <a:cubicBezTo>
                      <a:pt x="8" y="17"/>
                      <a:pt x="6" y="11"/>
                      <a:pt x="4"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05" name="Freeform 262">
                <a:extLst>
                  <a:ext uri="{FF2B5EF4-FFF2-40B4-BE49-F238E27FC236}">
                    <a16:creationId xmlns:a16="http://schemas.microsoft.com/office/drawing/2014/main" id="{71DB195F-05B4-2A55-4310-E0829EEEC88D}"/>
                  </a:ext>
                </a:extLst>
              </p:cNvPr>
              <p:cNvSpPr>
                <a:spLocks/>
              </p:cNvSpPr>
              <p:nvPr/>
            </p:nvSpPr>
            <p:spPr bwMode="auto">
              <a:xfrm>
                <a:off x="18675" y="1659"/>
                <a:ext cx="105" cy="87"/>
              </a:xfrm>
              <a:custGeom>
                <a:avLst/>
                <a:gdLst>
                  <a:gd name="T0" fmla="*/ 2106 w 35"/>
                  <a:gd name="T1" fmla="*/ 1944 h 29"/>
                  <a:gd name="T2" fmla="*/ 1701 w 35"/>
                  <a:gd name="T3" fmla="*/ 729 h 29"/>
                  <a:gd name="T4" fmla="*/ 1377 w 35"/>
                  <a:gd name="T5" fmla="*/ 405 h 29"/>
                  <a:gd name="T6" fmla="*/ 1296 w 35"/>
                  <a:gd name="T7" fmla="*/ 486 h 29"/>
                  <a:gd name="T8" fmla="*/ 1215 w 35"/>
                  <a:gd name="T9" fmla="*/ 324 h 29"/>
                  <a:gd name="T10" fmla="*/ 2106 w 35"/>
                  <a:gd name="T11" fmla="*/ 0 h 29"/>
                  <a:gd name="T12" fmla="*/ 2187 w 35"/>
                  <a:gd name="T13" fmla="*/ 162 h 29"/>
                  <a:gd name="T14" fmla="*/ 2106 w 35"/>
                  <a:gd name="T15" fmla="*/ 162 h 29"/>
                  <a:gd name="T16" fmla="*/ 2025 w 35"/>
                  <a:gd name="T17" fmla="*/ 648 h 29"/>
                  <a:gd name="T18" fmla="*/ 2349 w 35"/>
                  <a:gd name="T19" fmla="*/ 1458 h 29"/>
                  <a:gd name="T20" fmla="*/ 2673 w 35"/>
                  <a:gd name="T21" fmla="*/ 1782 h 29"/>
                  <a:gd name="T22" fmla="*/ 2754 w 35"/>
                  <a:gd name="T23" fmla="*/ 1701 h 29"/>
                  <a:gd name="T24" fmla="*/ 2835 w 35"/>
                  <a:gd name="T25" fmla="*/ 1863 h 29"/>
                  <a:gd name="T26" fmla="*/ 1944 w 35"/>
                  <a:gd name="T27" fmla="*/ 2187 h 29"/>
                  <a:gd name="T28" fmla="*/ 1620 w 35"/>
                  <a:gd name="T29" fmla="*/ 2268 h 29"/>
                  <a:gd name="T30" fmla="*/ 891 w 35"/>
                  <a:gd name="T31" fmla="*/ 1944 h 29"/>
                  <a:gd name="T32" fmla="*/ 1134 w 35"/>
                  <a:gd name="T33" fmla="*/ 1296 h 29"/>
                  <a:gd name="T34" fmla="*/ 567 w 35"/>
                  <a:gd name="T35" fmla="*/ 891 h 29"/>
                  <a:gd name="T36" fmla="*/ 162 w 35"/>
                  <a:gd name="T37" fmla="*/ 729 h 29"/>
                  <a:gd name="T38" fmla="*/ 81 w 35"/>
                  <a:gd name="T39" fmla="*/ 810 h 29"/>
                  <a:gd name="T40" fmla="*/ 0 w 35"/>
                  <a:gd name="T41" fmla="*/ 648 h 29"/>
                  <a:gd name="T42" fmla="*/ 567 w 35"/>
                  <a:gd name="T43" fmla="*/ 486 h 29"/>
                  <a:gd name="T44" fmla="*/ 1620 w 35"/>
                  <a:gd name="T45" fmla="*/ 1134 h 29"/>
                  <a:gd name="T46" fmla="*/ 1539 w 35"/>
                  <a:gd name="T47" fmla="*/ 1215 h 29"/>
                  <a:gd name="T48" fmla="*/ 1296 w 35"/>
                  <a:gd name="T49" fmla="*/ 1458 h 29"/>
                  <a:gd name="T50" fmla="*/ 1296 w 35"/>
                  <a:gd name="T51" fmla="*/ 1782 h 29"/>
                  <a:gd name="T52" fmla="*/ 1539 w 35"/>
                  <a:gd name="T53" fmla="*/ 2025 h 29"/>
                  <a:gd name="T54" fmla="*/ 1863 w 35"/>
                  <a:gd name="T55" fmla="*/ 2025 h 29"/>
                  <a:gd name="T56" fmla="*/ 2025 w 35"/>
                  <a:gd name="T57" fmla="*/ 1944 h 29"/>
                  <a:gd name="T58" fmla="*/ 2106 w 35"/>
                  <a:gd name="T59" fmla="*/ 1944 h 2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35" h="29">
                    <a:moveTo>
                      <a:pt x="26" y="24"/>
                    </a:moveTo>
                    <a:cubicBezTo>
                      <a:pt x="25" y="19"/>
                      <a:pt x="22" y="11"/>
                      <a:pt x="21" y="9"/>
                    </a:cubicBezTo>
                    <a:cubicBezTo>
                      <a:pt x="20" y="6"/>
                      <a:pt x="19" y="5"/>
                      <a:pt x="17" y="5"/>
                    </a:cubicBezTo>
                    <a:cubicBezTo>
                      <a:pt x="16" y="6"/>
                      <a:pt x="16" y="6"/>
                      <a:pt x="16" y="6"/>
                    </a:cubicBezTo>
                    <a:cubicBezTo>
                      <a:pt x="15" y="5"/>
                      <a:pt x="15" y="4"/>
                      <a:pt x="15" y="4"/>
                    </a:cubicBezTo>
                    <a:cubicBezTo>
                      <a:pt x="19" y="2"/>
                      <a:pt x="23" y="1"/>
                      <a:pt x="26" y="0"/>
                    </a:cubicBezTo>
                    <a:cubicBezTo>
                      <a:pt x="27" y="0"/>
                      <a:pt x="27" y="1"/>
                      <a:pt x="27" y="2"/>
                    </a:cubicBezTo>
                    <a:cubicBezTo>
                      <a:pt x="26" y="2"/>
                      <a:pt x="26" y="2"/>
                      <a:pt x="26" y="2"/>
                    </a:cubicBezTo>
                    <a:cubicBezTo>
                      <a:pt x="24" y="3"/>
                      <a:pt x="24" y="4"/>
                      <a:pt x="25" y="8"/>
                    </a:cubicBezTo>
                    <a:cubicBezTo>
                      <a:pt x="26" y="11"/>
                      <a:pt x="28" y="16"/>
                      <a:pt x="29" y="18"/>
                    </a:cubicBezTo>
                    <a:cubicBezTo>
                      <a:pt x="31" y="22"/>
                      <a:pt x="31" y="22"/>
                      <a:pt x="33" y="22"/>
                    </a:cubicBezTo>
                    <a:cubicBezTo>
                      <a:pt x="34" y="21"/>
                      <a:pt x="34" y="21"/>
                      <a:pt x="34" y="21"/>
                    </a:cubicBezTo>
                    <a:cubicBezTo>
                      <a:pt x="35" y="22"/>
                      <a:pt x="35" y="23"/>
                      <a:pt x="35" y="23"/>
                    </a:cubicBezTo>
                    <a:cubicBezTo>
                      <a:pt x="28" y="26"/>
                      <a:pt x="25" y="27"/>
                      <a:pt x="24" y="27"/>
                    </a:cubicBezTo>
                    <a:cubicBezTo>
                      <a:pt x="23" y="28"/>
                      <a:pt x="21" y="28"/>
                      <a:pt x="20" y="28"/>
                    </a:cubicBezTo>
                    <a:cubicBezTo>
                      <a:pt x="17" y="29"/>
                      <a:pt x="13" y="29"/>
                      <a:pt x="11" y="24"/>
                    </a:cubicBezTo>
                    <a:cubicBezTo>
                      <a:pt x="10" y="20"/>
                      <a:pt x="12" y="18"/>
                      <a:pt x="14" y="16"/>
                    </a:cubicBezTo>
                    <a:cubicBezTo>
                      <a:pt x="12" y="14"/>
                      <a:pt x="10" y="12"/>
                      <a:pt x="7" y="11"/>
                    </a:cubicBezTo>
                    <a:cubicBezTo>
                      <a:pt x="5" y="10"/>
                      <a:pt x="4" y="9"/>
                      <a:pt x="2" y="9"/>
                    </a:cubicBezTo>
                    <a:cubicBezTo>
                      <a:pt x="1" y="10"/>
                      <a:pt x="1" y="10"/>
                      <a:pt x="1" y="10"/>
                    </a:cubicBezTo>
                    <a:cubicBezTo>
                      <a:pt x="0" y="9"/>
                      <a:pt x="0" y="8"/>
                      <a:pt x="0" y="8"/>
                    </a:cubicBezTo>
                    <a:cubicBezTo>
                      <a:pt x="1" y="7"/>
                      <a:pt x="4" y="7"/>
                      <a:pt x="7" y="6"/>
                    </a:cubicBezTo>
                    <a:cubicBezTo>
                      <a:pt x="9" y="7"/>
                      <a:pt x="18" y="13"/>
                      <a:pt x="20" y="14"/>
                    </a:cubicBezTo>
                    <a:cubicBezTo>
                      <a:pt x="19" y="15"/>
                      <a:pt x="19" y="15"/>
                      <a:pt x="19" y="15"/>
                    </a:cubicBezTo>
                    <a:cubicBezTo>
                      <a:pt x="18" y="16"/>
                      <a:pt x="16" y="17"/>
                      <a:pt x="16" y="18"/>
                    </a:cubicBezTo>
                    <a:cubicBezTo>
                      <a:pt x="16" y="20"/>
                      <a:pt x="16" y="21"/>
                      <a:pt x="16" y="22"/>
                    </a:cubicBezTo>
                    <a:cubicBezTo>
                      <a:pt x="17" y="23"/>
                      <a:pt x="17" y="24"/>
                      <a:pt x="19" y="25"/>
                    </a:cubicBezTo>
                    <a:cubicBezTo>
                      <a:pt x="20" y="26"/>
                      <a:pt x="22" y="26"/>
                      <a:pt x="23" y="25"/>
                    </a:cubicBezTo>
                    <a:cubicBezTo>
                      <a:pt x="24" y="25"/>
                      <a:pt x="24" y="25"/>
                      <a:pt x="25" y="24"/>
                    </a:cubicBezTo>
                    <a:cubicBezTo>
                      <a:pt x="26" y="24"/>
                      <a:pt x="26" y="24"/>
                      <a:pt x="26"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06" name="Freeform 263">
                <a:extLst>
                  <a:ext uri="{FF2B5EF4-FFF2-40B4-BE49-F238E27FC236}">
                    <a16:creationId xmlns:a16="http://schemas.microsoft.com/office/drawing/2014/main" id="{BDC22022-8057-A1DE-ED72-4ABA02013D4D}"/>
                  </a:ext>
                </a:extLst>
              </p:cNvPr>
              <p:cNvSpPr>
                <a:spLocks noEditPoints="1"/>
              </p:cNvSpPr>
              <p:nvPr/>
            </p:nvSpPr>
            <p:spPr bwMode="auto">
              <a:xfrm>
                <a:off x="18373" y="1647"/>
                <a:ext cx="80" cy="87"/>
              </a:xfrm>
              <a:custGeom>
                <a:avLst/>
                <a:gdLst>
                  <a:gd name="T0" fmla="*/ 1378 w 27"/>
                  <a:gd name="T1" fmla="*/ 486 h 29"/>
                  <a:gd name="T2" fmla="*/ 1301 w 27"/>
                  <a:gd name="T3" fmla="*/ 648 h 29"/>
                  <a:gd name="T4" fmla="*/ 1378 w 27"/>
                  <a:gd name="T5" fmla="*/ 729 h 29"/>
                  <a:gd name="T6" fmla="*/ 1378 w 27"/>
                  <a:gd name="T7" fmla="*/ 972 h 29"/>
                  <a:gd name="T8" fmla="*/ 1221 w 27"/>
                  <a:gd name="T9" fmla="*/ 1134 h 29"/>
                  <a:gd name="T10" fmla="*/ 622 w 27"/>
                  <a:gd name="T11" fmla="*/ 891 h 29"/>
                  <a:gd name="T12" fmla="*/ 622 w 27"/>
                  <a:gd name="T13" fmla="*/ 648 h 29"/>
                  <a:gd name="T14" fmla="*/ 782 w 27"/>
                  <a:gd name="T15" fmla="*/ 486 h 29"/>
                  <a:gd name="T16" fmla="*/ 782 w 27"/>
                  <a:gd name="T17" fmla="*/ 486 h 29"/>
                  <a:gd name="T18" fmla="*/ 859 w 27"/>
                  <a:gd name="T19" fmla="*/ 324 h 29"/>
                  <a:gd name="T20" fmla="*/ 80 w 27"/>
                  <a:gd name="T21" fmla="*/ 0 h 29"/>
                  <a:gd name="T22" fmla="*/ 0 w 27"/>
                  <a:gd name="T23" fmla="*/ 81 h 29"/>
                  <a:gd name="T24" fmla="*/ 157 w 27"/>
                  <a:gd name="T25" fmla="*/ 162 h 29"/>
                  <a:gd name="T26" fmla="*/ 237 w 27"/>
                  <a:gd name="T27" fmla="*/ 567 h 29"/>
                  <a:gd name="T28" fmla="*/ 157 w 27"/>
                  <a:gd name="T29" fmla="*/ 2349 h 29"/>
                  <a:gd name="T30" fmla="*/ 237 w 27"/>
                  <a:gd name="T31" fmla="*/ 2349 h 29"/>
                  <a:gd name="T32" fmla="*/ 465 w 27"/>
                  <a:gd name="T33" fmla="*/ 2349 h 29"/>
                  <a:gd name="T34" fmla="*/ 1538 w 27"/>
                  <a:gd name="T35" fmla="*/ 1134 h 29"/>
                  <a:gd name="T36" fmla="*/ 1923 w 27"/>
                  <a:gd name="T37" fmla="*/ 891 h 29"/>
                  <a:gd name="T38" fmla="*/ 2003 w 27"/>
                  <a:gd name="T39" fmla="*/ 891 h 29"/>
                  <a:gd name="T40" fmla="*/ 2003 w 27"/>
                  <a:gd name="T41" fmla="*/ 729 h 29"/>
                  <a:gd name="T42" fmla="*/ 1378 w 27"/>
                  <a:gd name="T43" fmla="*/ 486 h 29"/>
                  <a:gd name="T44" fmla="*/ 545 w 27"/>
                  <a:gd name="T45" fmla="*/ 1944 h 29"/>
                  <a:gd name="T46" fmla="*/ 545 w 27"/>
                  <a:gd name="T47" fmla="*/ 1053 h 29"/>
                  <a:gd name="T48" fmla="*/ 1064 w 27"/>
                  <a:gd name="T49" fmla="*/ 1296 h 29"/>
                  <a:gd name="T50" fmla="*/ 545 w 27"/>
                  <a:gd name="T51" fmla="*/ 1944 h 2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7" h="29">
                    <a:moveTo>
                      <a:pt x="18" y="6"/>
                    </a:moveTo>
                    <a:cubicBezTo>
                      <a:pt x="17" y="7"/>
                      <a:pt x="17" y="8"/>
                      <a:pt x="17" y="8"/>
                    </a:cubicBezTo>
                    <a:cubicBezTo>
                      <a:pt x="17" y="9"/>
                      <a:pt x="17" y="8"/>
                      <a:pt x="18" y="9"/>
                    </a:cubicBezTo>
                    <a:cubicBezTo>
                      <a:pt x="20" y="10"/>
                      <a:pt x="19" y="10"/>
                      <a:pt x="18" y="12"/>
                    </a:cubicBezTo>
                    <a:cubicBezTo>
                      <a:pt x="16" y="13"/>
                      <a:pt x="16" y="14"/>
                      <a:pt x="16" y="14"/>
                    </a:cubicBezTo>
                    <a:cubicBezTo>
                      <a:pt x="15" y="14"/>
                      <a:pt x="9" y="11"/>
                      <a:pt x="8" y="11"/>
                    </a:cubicBezTo>
                    <a:cubicBezTo>
                      <a:pt x="8" y="10"/>
                      <a:pt x="8" y="10"/>
                      <a:pt x="8" y="8"/>
                    </a:cubicBezTo>
                    <a:cubicBezTo>
                      <a:pt x="8" y="6"/>
                      <a:pt x="8" y="5"/>
                      <a:pt x="10" y="6"/>
                    </a:cubicBezTo>
                    <a:cubicBezTo>
                      <a:pt x="10" y="6"/>
                      <a:pt x="10" y="6"/>
                      <a:pt x="10" y="6"/>
                    </a:cubicBezTo>
                    <a:cubicBezTo>
                      <a:pt x="11" y="6"/>
                      <a:pt x="11" y="4"/>
                      <a:pt x="11" y="4"/>
                    </a:cubicBezTo>
                    <a:cubicBezTo>
                      <a:pt x="10" y="3"/>
                      <a:pt x="6" y="2"/>
                      <a:pt x="1" y="0"/>
                    </a:cubicBezTo>
                    <a:cubicBezTo>
                      <a:pt x="0" y="1"/>
                      <a:pt x="0" y="1"/>
                      <a:pt x="0" y="1"/>
                    </a:cubicBezTo>
                    <a:cubicBezTo>
                      <a:pt x="1" y="2"/>
                      <a:pt x="1" y="2"/>
                      <a:pt x="2" y="2"/>
                    </a:cubicBezTo>
                    <a:cubicBezTo>
                      <a:pt x="4" y="4"/>
                      <a:pt x="3" y="6"/>
                      <a:pt x="3" y="7"/>
                    </a:cubicBezTo>
                    <a:cubicBezTo>
                      <a:pt x="3" y="9"/>
                      <a:pt x="2" y="28"/>
                      <a:pt x="2" y="29"/>
                    </a:cubicBezTo>
                    <a:cubicBezTo>
                      <a:pt x="3" y="29"/>
                      <a:pt x="3" y="29"/>
                      <a:pt x="3" y="29"/>
                    </a:cubicBezTo>
                    <a:cubicBezTo>
                      <a:pt x="6" y="29"/>
                      <a:pt x="6" y="29"/>
                      <a:pt x="6" y="29"/>
                    </a:cubicBezTo>
                    <a:cubicBezTo>
                      <a:pt x="7" y="28"/>
                      <a:pt x="17" y="17"/>
                      <a:pt x="20" y="14"/>
                    </a:cubicBezTo>
                    <a:cubicBezTo>
                      <a:pt x="23" y="11"/>
                      <a:pt x="23" y="11"/>
                      <a:pt x="25" y="11"/>
                    </a:cubicBezTo>
                    <a:cubicBezTo>
                      <a:pt x="26" y="11"/>
                      <a:pt x="26" y="11"/>
                      <a:pt x="26" y="11"/>
                    </a:cubicBezTo>
                    <a:cubicBezTo>
                      <a:pt x="26" y="11"/>
                      <a:pt x="27" y="10"/>
                      <a:pt x="26" y="9"/>
                    </a:cubicBezTo>
                    <a:cubicBezTo>
                      <a:pt x="23" y="8"/>
                      <a:pt x="19" y="7"/>
                      <a:pt x="18" y="6"/>
                    </a:cubicBezTo>
                    <a:close/>
                    <a:moveTo>
                      <a:pt x="7" y="24"/>
                    </a:moveTo>
                    <a:cubicBezTo>
                      <a:pt x="7" y="13"/>
                      <a:pt x="7" y="13"/>
                      <a:pt x="7" y="13"/>
                    </a:cubicBezTo>
                    <a:cubicBezTo>
                      <a:pt x="14" y="16"/>
                      <a:pt x="14" y="16"/>
                      <a:pt x="14" y="16"/>
                    </a:cubicBezTo>
                    <a:lnTo>
                      <a:pt x="7" y="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07" name="Freeform 264">
                <a:extLst>
                  <a:ext uri="{FF2B5EF4-FFF2-40B4-BE49-F238E27FC236}">
                    <a16:creationId xmlns:a16="http://schemas.microsoft.com/office/drawing/2014/main" id="{FE5A6886-67BC-DC93-4242-3D02A6C5A7B6}"/>
                  </a:ext>
                </a:extLst>
              </p:cNvPr>
              <p:cNvSpPr>
                <a:spLocks noEditPoints="1"/>
              </p:cNvSpPr>
              <p:nvPr/>
            </p:nvSpPr>
            <p:spPr bwMode="auto">
              <a:xfrm>
                <a:off x="18049" y="1288"/>
                <a:ext cx="87" cy="83"/>
              </a:xfrm>
              <a:custGeom>
                <a:avLst/>
                <a:gdLst>
                  <a:gd name="T0" fmla="*/ 2187 w 29"/>
                  <a:gd name="T1" fmla="*/ 1378 h 28"/>
                  <a:gd name="T2" fmla="*/ 2025 w 29"/>
                  <a:gd name="T3" fmla="*/ 1378 h 28"/>
                  <a:gd name="T4" fmla="*/ 2025 w 29"/>
                  <a:gd name="T5" fmla="*/ 1458 h 28"/>
                  <a:gd name="T6" fmla="*/ 1782 w 29"/>
                  <a:gd name="T7" fmla="*/ 1616 h 28"/>
                  <a:gd name="T8" fmla="*/ 1539 w 29"/>
                  <a:gd name="T9" fmla="*/ 1538 h 28"/>
                  <a:gd name="T10" fmla="*/ 1377 w 29"/>
                  <a:gd name="T11" fmla="*/ 940 h 28"/>
                  <a:gd name="T12" fmla="*/ 1620 w 29"/>
                  <a:gd name="T13" fmla="*/ 783 h 28"/>
                  <a:gd name="T14" fmla="*/ 1863 w 29"/>
                  <a:gd name="T15" fmla="*/ 863 h 28"/>
                  <a:gd name="T16" fmla="*/ 1863 w 29"/>
                  <a:gd name="T17" fmla="*/ 863 h 28"/>
                  <a:gd name="T18" fmla="*/ 2025 w 29"/>
                  <a:gd name="T19" fmla="*/ 863 h 28"/>
                  <a:gd name="T20" fmla="*/ 1944 w 29"/>
                  <a:gd name="T21" fmla="*/ 0 h 28"/>
                  <a:gd name="T22" fmla="*/ 1782 w 29"/>
                  <a:gd name="T23" fmla="*/ 80 h 28"/>
                  <a:gd name="T24" fmla="*/ 1782 w 29"/>
                  <a:gd name="T25" fmla="*/ 157 h 28"/>
                  <a:gd name="T26" fmla="*/ 1458 w 29"/>
                  <a:gd name="T27" fmla="*/ 465 h 28"/>
                  <a:gd name="T28" fmla="*/ 0 w 29"/>
                  <a:gd name="T29" fmla="*/ 1301 h 28"/>
                  <a:gd name="T30" fmla="*/ 0 w 29"/>
                  <a:gd name="T31" fmla="*/ 1378 h 28"/>
                  <a:gd name="T32" fmla="*/ 162 w 29"/>
                  <a:gd name="T33" fmla="*/ 1538 h 28"/>
                  <a:gd name="T34" fmla="*/ 1782 w 29"/>
                  <a:gd name="T35" fmla="*/ 1847 h 28"/>
                  <a:gd name="T36" fmla="*/ 2187 w 29"/>
                  <a:gd name="T37" fmla="*/ 2004 h 28"/>
                  <a:gd name="T38" fmla="*/ 2187 w 29"/>
                  <a:gd name="T39" fmla="*/ 2084 h 28"/>
                  <a:gd name="T40" fmla="*/ 2349 w 29"/>
                  <a:gd name="T41" fmla="*/ 2004 h 28"/>
                  <a:gd name="T42" fmla="*/ 2187 w 29"/>
                  <a:gd name="T43" fmla="*/ 1378 h 28"/>
                  <a:gd name="T44" fmla="*/ 486 w 29"/>
                  <a:gd name="T45" fmla="*/ 1458 h 28"/>
                  <a:gd name="T46" fmla="*/ 1296 w 29"/>
                  <a:gd name="T47" fmla="*/ 1020 h 28"/>
                  <a:gd name="T48" fmla="*/ 1377 w 29"/>
                  <a:gd name="T49" fmla="*/ 1538 h 28"/>
                  <a:gd name="T50" fmla="*/ 486 w 29"/>
                  <a:gd name="T51" fmla="*/ 1458 h 2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9" h="28">
                    <a:moveTo>
                      <a:pt x="27" y="18"/>
                    </a:moveTo>
                    <a:cubicBezTo>
                      <a:pt x="26" y="17"/>
                      <a:pt x="25" y="18"/>
                      <a:pt x="25" y="18"/>
                    </a:cubicBezTo>
                    <a:cubicBezTo>
                      <a:pt x="25" y="19"/>
                      <a:pt x="25" y="19"/>
                      <a:pt x="25" y="19"/>
                    </a:cubicBezTo>
                    <a:cubicBezTo>
                      <a:pt x="25" y="21"/>
                      <a:pt x="25" y="21"/>
                      <a:pt x="22" y="21"/>
                    </a:cubicBezTo>
                    <a:cubicBezTo>
                      <a:pt x="20" y="21"/>
                      <a:pt x="20" y="21"/>
                      <a:pt x="19" y="20"/>
                    </a:cubicBezTo>
                    <a:cubicBezTo>
                      <a:pt x="19" y="19"/>
                      <a:pt x="18" y="13"/>
                      <a:pt x="17" y="12"/>
                    </a:cubicBezTo>
                    <a:cubicBezTo>
                      <a:pt x="18" y="11"/>
                      <a:pt x="18" y="11"/>
                      <a:pt x="20" y="10"/>
                    </a:cubicBezTo>
                    <a:cubicBezTo>
                      <a:pt x="22" y="9"/>
                      <a:pt x="23" y="9"/>
                      <a:pt x="23" y="11"/>
                    </a:cubicBezTo>
                    <a:cubicBezTo>
                      <a:pt x="23" y="11"/>
                      <a:pt x="23" y="11"/>
                      <a:pt x="23" y="11"/>
                    </a:cubicBezTo>
                    <a:cubicBezTo>
                      <a:pt x="24" y="12"/>
                      <a:pt x="25" y="11"/>
                      <a:pt x="25" y="11"/>
                    </a:cubicBezTo>
                    <a:cubicBezTo>
                      <a:pt x="25" y="9"/>
                      <a:pt x="24" y="6"/>
                      <a:pt x="24" y="0"/>
                    </a:cubicBezTo>
                    <a:cubicBezTo>
                      <a:pt x="23" y="0"/>
                      <a:pt x="22" y="0"/>
                      <a:pt x="22" y="1"/>
                    </a:cubicBezTo>
                    <a:cubicBezTo>
                      <a:pt x="22" y="1"/>
                      <a:pt x="22" y="1"/>
                      <a:pt x="22" y="2"/>
                    </a:cubicBezTo>
                    <a:cubicBezTo>
                      <a:pt x="22" y="5"/>
                      <a:pt x="20" y="5"/>
                      <a:pt x="18" y="6"/>
                    </a:cubicBezTo>
                    <a:cubicBezTo>
                      <a:pt x="17" y="7"/>
                      <a:pt x="0" y="17"/>
                      <a:pt x="0" y="17"/>
                    </a:cubicBezTo>
                    <a:cubicBezTo>
                      <a:pt x="0" y="17"/>
                      <a:pt x="0" y="17"/>
                      <a:pt x="0" y="18"/>
                    </a:cubicBezTo>
                    <a:cubicBezTo>
                      <a:pt x="0" y="18"/>
                      <a:pt x="1" y="20"/>
                      <a:pt x="2" y="20"/>
                    </a:cubicBezTo>
                    <a:cubicBezTo>
                      <a:pt x="3" y="21"/>
                      <a:pt x="18" y="23"/>
                      <a:pt x="22" y="24"/>
                    </a:cubicBezTo>
                    <a:cubicBezTo>
                      <a:pt x="26" y="24"/>
                      <a:pt x="26" y="25"/>
                      <a:pt x="27" y="26"/>
                    </a:cubicBezTo>
                    <a:cubicBezTo>
                      <a:pt x="27" y="27"/>
                      <a:pt x="27" y="27"/>
                      <a:pt x="27" y="27"/>
                    </a:cubicBezTo>
                    <a:cubicBezTo>
                      <a:pt x="28" y="28"/>
                      <a:pt x="29" y="27"/>
                      <a:pt x="29" y="26"/>
                    </a:cubicBezTo>
                    <a:cubicBezTo>
                      <a:pt x="29" y="25"/>
                      <a:pt x="27" y="19"/>
                      <a:pt x="27" y="18"/>
                    </a:cubicBezTo>
                    <a:close/>
                    <a:moveTo>
                      <a:pt x="6" y="19"/>
                    </a:moveTo>
                    <a:cubicBezTo>
                      <a:pt x="16" y="13"/>
                      <a:pt x="16" y="13"/>
                      <a:pt x="16" y="13"/>
                    </a:cubicBezTo>
                    <a:cubicBezTo>
                      <a:pt x="17" y="20"/>
                      <a:pt x="17" y="20"/>
                      <a:pt x="17" y="20"/>
                    </a:cubicBezTo>
                    <a:lnTo>
                      <a:pt x="6" y="1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08" name="Freeform 265">
                <a:extLst>
                  <a:ext uri="{FF2B5EF4-FFF2-40B4-BE49-F238E27FC236}">
                    <a16:creationId xmlns:a16="http://schemas.microsoft.com/office/drawing/2014/main" id="{6E8D3996-A2FC-12F1-1C15-542DB0F5F8C0}"/>
                  </a:ext>
                </a:extLst>
              </p:cNvPr>
              <p:cNvSpPr>
                <a:spLocks/>
              </p:cNvSpPr>
              <p:nvPr/>
            </p:nvSpPr>
            <p:spPr bwMode="auto">
              <a:xfrm>
                <a:off x="19037" y="1177"/>
                <a:ext cx="78" cy="111"/>
              </a:xfrm>
              <a:custGeom>
                <a:avLst/>
                <a:gdLst>
                  <a:gd name="T0" fmla="*/ 243 w 26"/>
                  <a:gd name="T1" fmla="*/ 891 h 37"/>
                  <a:gd name="T2" fmla="*/ 81 w 26"/>
                  <a:gd name="T3" fmla="*/ 891 h 37"/>
                  <a:gd name="T4" fmla="*/ 0 w 26"/>
                  <a:gd name="T5" fmla="*/ 81 h 37"/>
                  <a:gd name="T6" fmla="*/ 162 w 26"/>
                  <a:gd name="T7" fmla="*/ 0 h 37"/>
                  <a:gd name="T8" fmla="*/ 162 w 26"/>
                  <a:gd name="T9" fmla="*/ 162 h 37"/>
                  <a:gd name="T10" fmla="*/ 567 w 26"/>
                  <a:gd name="T11" fmla="*/ 324 h 37"/>
                  <a:gd name="T12" fmla="*/ 1458 w 26"/>
                  <a:gd name="T13" fmla="*/ 405 h 37"/>
                  <a:gd name="T14" fmla="*/ 1944 w 26"/>
                  <a:gd name="T15" fmla="*/ 162 h 37"/>
                  <a:gd name="T16" fmla="*/ 1863 w 26"/>
                  <a:gd name="T17" fmla="*/ 81 h 37"/>
                  <a:gd name="T18" fmla="*/ 2106 w 26"/>
                  <a:gd name="T19" fmla="*/ 81 h 37"/>
                  <a:gd name="T20" fmla="*/ 2106 w 26"/>
                  <a:gd name="T21" fmla="*/ 891 h 37"/>
                  <a:gd name="T22" fmla="*/ 1701 w 26"/>
                  <a:gd name="T23" fmla="*/ 972 h 37"/>
                  <a:gd name="T24" fmla="*/ 648 w 26"/>
                  <a:gd name="T25" fmla="*/ 1458 h 37"/>
                  <a:gd name="T26" fmla="*/ 1701 w 26"/>
                  <a:gd name="T27" fmla="*/ 2025 h 37"/>
                  <a:gd name="T28" fmla="*/ 2106 w 26"/>
                  <a:gd name="T29" fmla="*/ 2106 h 37"/>
                  <a:gd name="T30" fmla="*/ 2025 w 26"/>
                  <a:gd name="T31" fmla="*/ 2916 h 37"/>
                  <a:gd name="T32" fmla="*/ 1863 w 26"/>
                  <a:gd name="T33" fmla="*/ 2916 h 37"/>
                  <a:gd name="T34" fmla="*/ 1863 w 26"/>
                  <a:gd name="T35" fmla="*/ 2835 h 37"/>
                  <a:gd name="T36" fmla="*/ 1620 w 26"/>
                  <a:gd name="T37" fmla="*/ 2592 h 37"/>
                  <a:gd name="T38" fmla="*/ 648 w 26"/>
                  <a:gd name="T39" fmla="*/ 2673 h 37"/>
                  <a:gd name="T40" fmla="*/ 162 w 26"/>
                  <a:gd name="T41" fmla="*/ 2835 h 37"/>
                  <a:gd name="T42" fmla="*/ 162 w 26"/>
                  <a:gd name="T43" fmla="*/ 2916 h 37"/>
                  <a:gd name="T44" fmla="*/ 0 w 26"/>
                  <a:gd name="T45" fmla="*/ 2916 h 37"/>
                  <a:gd name="T46" fmla="*/ 81 w 26"/>
                  <a:gd name="T47" fmla="*/ 2025 h 37"/>
                  <a:gd name="T48" fmla="*/ 243 w 26"/>
                  <a:gd name="T49" fmla="*/ 2025 h 37"/>
                  <a:gd name="T50" fmla="*/ 243 w 26"/>
                  <a:gd name="T51" fmla="*/ 2106 h 37"/>
                  <a:gd name="T52" fmla="*/ 567 w 26"/>
                  <a:gd name="T53" fmla="*/ 2268 h 37"/>
                  <a:gd name="T54" fmla="*/ 1701 w 26"/>
                  <a:gd name="T55" fmla="*/ 2268 h 37"/>
                  <a:gd name="T56" fmla="*/ 648 w 26"/>
                  <a:gd name="T57" fmla="*/ 1701 h 37"/>
                  <a:gd name="T58" fmla="*/ 81 w 26"/>
                  <a:gd name="T59" fmla="*/ 1458 h 37"/>
                  <a:gd name="T60" fmla="*/ 81 w 26"/>
                  <a:gd name="T61" fmla="*/ 1296 h 37"/>
                  <a:gd name="T62" fmla="*/ 648 w 26"/>
                  <a:gd name="T63" fmla="*/ 1134 h 37"/>
                  <a:gd name="T64" fmla="*/ 1701 w 26"/>
                  <a:gd name="T65" fmla="*/ 567 h 37"/>
                  <a:gd name="T66" fmla="*/ 648 w 26"/>
                  <a:gd name="T67" fmla="*/ 567 h 37"/>
                  <a:gd name="T68" fmla="*/ 243 w 26"/>
                  <a:gd name="T69" fmla="*/ 729 h 3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6" h="37">
                    <a:moveTo>
                      <a:pt x="3" y="11"/>
                    </a:moveTo>
                    <a:cubicBezTo>
                      <a:pt x="3" y="11"/>
                      <a:pt x="2" y="11"/>
                      <a:pt x="1" y="11"/>
                    </a:cubicBezTo>
                    <a:cubicBezTo>
                      <a:pt x="1" y="6"/>
                      <a:pt x="1" y="4"/>
                      <a:pt x="0" y="1"/>
                    </a:cubicBezTo>
                    <a:cubicBezTo>
                      <a:pt x="1" y="0"/>
                      <a:pt x="2" y="0"/>
                      <a:pt x="2" y="0"/>
                    </a:cubicBezTo>
                    <a:cubicBezTo>
                      <a:pt x="2" y="1"/>
                      <a:pt x="2" y="1"/>
                      <a:pt x="2" y="2"/>
                    </a:cubicBezTo>
                    <a:cubicBezTo>
                      <a:pt x="3" y="3"/>
                      <a:pt x="3" y="4"/>
                      <a:pt x="7" y="4"/>
                    </a:cubicBezTo>
                    <a:cubicBezTo>
                      <a:pt x="10" y="5"/>
                      <a:pt x="17" y="5"/>
                      <a:pt x="18" y="5"/>
                    </a:cubicBezTo>
                    <a:cubicBezTo>
                      <a:pt x="21" y="5"/>
                      <a:pt x="24" y="5"/>
                      <a:pt x="24" y="2"/>
                    </a:cubicBezTo>
                    <a:cubicBezTo>
                      <a:pt x="24" y="2"/>
                      <a:pt x="24" y="2"/>
                      <a:pt x="23" y="1"/>
                    </a:cubicBezTo>
                    <a:cubicBezTo>
                      <a:pt x="24" y="1"/>
                      <a:pt x="25" y="0"/>
                      <a:pt x="26" y="1"/>
                    </a:cubicBezTo>
                    <a:cubicBezTo>
                      <a:pt x="26" y="4"/>
                      <a:pt x="26" y="7"/>
                      <a:pt x="26" y="11"/>
                    </a:cubicBezTo>
                    <a:cubicBezTo>
                      <a:pt x="25" y="11"/>
                      <a:pt x="24" y="11"/>
                      <a:pt x="21" y="12"/>
                    </a:cubicBezTo>
                    <a:cubicBezTo>
                      <a:pt x="19" y="13"/>
                      <a:pt x="11" y="17"/>
                      <a:pt x="8" y="18"/>
                    </a:cubicBezTo>
                    <a:cubicBezTo>
                      <a:pt x="10" y="19"/>
                      <a:pt x="20" y="24"/>
                      <a:pt x="21" y="25"/>
                    </a:cubicBezTo>
                    <a:cubicBezTo>
                      <a:pt x="22" y="25"/>
                      <a:pt x="24" y="26"/>
                      <a:pt x="26" y="26"/>
                    </a:cubicBezTo>
                    <a:cubicBezTo>
                      <a:pt x="26" y="29"/>
                      <a:pt x="26" y="33"/>
                      <a:pt x="25" y="36"/>
                    </a:cubicBezTo>
                    <a:cubicBezTo>
                      <a:pt x="25" y="37"/>
                      <a:pt x="24" y="36"/>
                      <a:pt x="23" y="36"/>
                    </a:cubicBezTo>
                    <a:cubicBezTo>
                      <a:pt x="23" y="35"/>
                      <a:pt x="23" y="35"/>
                      <a:pt x="23" y="35"/>
                    </a:cubicBezTo>
                    <a:cubicBezTo>
                      <a:pt x="23" y="33"/>
                      <a:pt x="23" y="32"/>
                      <a:pt x="20" y="32"/>
                    </a:cubicBezTo>
                    <a:cubicBezTo>
                      <a:pt x="16" y="32"/>
                      <a:pt x="11" y="32"/>
                      <a:pt x="8" y="33"/>
                    </a:cubicBezTo>
                    <a:cubicBezTo>
                      <a:pt x="4" y="33"/>
                      <a:pt x="3" y="33"/>
                      <a:pt x="2" y="35"/>
                    </a:cubicBezTo>
                    <a:cubicBezTo>
                      <a:pt x="2" y="35"/>
                      <a:pt x="2" y="35"/>
                      <a:pt x="2" y="36"/>
                    </a:cubicBezTo>
                    <a:cubicBezTo>
                      <a:pt x="2" y="37"/>
                      <a:pt x="0" y="36"/>
                      <a:pt x="0" y="36"/>
                    </a:cubicBezTo>
                    <a:cubicBezTo>
                      <a:pt x="1" y="30"/>
                      <a:pt x="1" y="28"/>
                      <a:pt x="1" y="25"/>
                    </a:cubicBezTo>
                    <a:cubicBezTo>
                      <a:pt x="1" y="24"/>
                      <a:pt x="3" y="24"/>
                      <a:pt x="3" y="25"/>
                    </a:cubicBezTo>
                    <a:cubicBezTo>
                      <a:pt x="3" y="26"/>
                      <a:pt x="3" y="26"/>
                      <a:pt x="3" y="26"/>
                    </a:cubicBezTo>
                    <a:cubicBezTo>
                      <a:pt x="3" y="27"/>
                      <a:pt x="3" y="28"/>
                      <a:pt x="7" y="28"/>
                    </a:cubicBezTo>
                    <a:cubicBezTo>
                      <a:pt x="11" y="28"/>
                      <a:pt x="19" y="28"/>
                      <a:pt x="21" y="28"/>
                    </a:cubicBezTo>
                    <a:cubicBezTo>
                      <a:pt x="19" y="26"/>
                      <a:pt x="11" y="23"/>
                      <a:pt x="8" y="21"/>
                    </a:cubicBezTo>
                    <a:cubicBezTo>
                      <a:pt x="4" y="19"/>
                      <a:pt x="2" y="18"/>
                      <a:pt x="1" y="18"/>
                    </a:cubicBezTo>
                    <a:cubicBezTo>
                      <a:pt x="1" y="17"/>
                      <a:pt x="1" y="17"/>
                      <a:pt x="1" y="16"/>
                    </a:cubicBezTo>
                    <a:cubicBezTo>
                      <a:pt x="2" y="16"/>
                      <a:pt x="4" y="15"/>
                      <a:pt x="8" y="14"/>
                    </a:cubicBezTo>
                    <a:cubicBezTo>
                      <a:pt x="11" y="12"/>
                      <a:pt x="20" y="8"/>
                      <a:pt x="21" y="7"/>
                    </a:cubicBezTo>
                    <a:cubicBezTo>
                      <a:pt x="18" y="7"/>
                      <a:pt x="11" y="7"/>
                      <a:pt x="8" y="7"/>
                    </a:cubicBezTo>
                    <a:cubicBezTo>
                      <a:pt x="5" y="7"/>
                      <a:pt x="3" y="7"/>
                      <a:pt x="3" y="9"/>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09" name="Freeform 266">
                <a:extLst>
                  <a:ext uri="{FF2B5EF4-FFF2-40B4-BE49-F238E27FC236}">
                    <a16:creationId xmlns:a16="http://schemas.microsoft.com/office/drawing/2014/main" id="{788C5BDE-515A-D72A-4FFC-235E32B850C0}"/>
                  </a:ext>
                </a:extLst>
              </p:cNvPr>
              <p:cNvSpPr>
                <a:spLocks/>
              </p:cNvSpPr>
              <p:nvPr/>
            </p:nvSpPr>
            <p:spPr bwMode="auto">
              <a:xfrm>
                <a:off x="18438" y="1680"/>
                <a:ext cx="81" cy="84"/>
              </a:xfrm>
              <a:custGeom>
                <a:avLst/>
                <a:gdLst>
                  <a:gd name="T0" fmla="*/ 2025 w 27"/>
                  <a:gd name="T1" fmla="*/ 1701 h 28"/>
                  <a:gd name="T2" fmla="*/ 1863 w 27"/>
                  <a:gd name="T3" fmla="*/ 1863 h 28"/>
                  <a:gd name="T4" fmla="*/ 1539 w 27"/>
                  <a:gd name="T5" fmla="*/ 1944 h 28"/>
                  <a:gd name="T6" fmla="*/ 1215 w 27"/>
                  <a:gd name="T7" fmla="*/ 1944 h 28"/>
                  <a:gd name="T8" fmla="*/ 1458 w 27"/>
                  <a:gd name="T9" fmla="*/ 729 h 28"/>
                  <a:gd name="T10" fmla="*/ 1782 w 27"/>
                  <a:gd name="T11" fmla="*/ 324 h 28"/>
                  <a:gd name="T12" fmla="*/ 1863 w 27"/>
                  <a:gd name="T13" fmla="*/ 324 h 28"/>
                  <a:gd name="T14" fmla="*/ 1863 w 27"/>
                  <a:gd name="T15" fmla="*/ 162 h 28"/>
                  <a:gd name="T16" fmla="*/ 972 w 27"/>
                  <a:gd name="T17" fmla="*/ 0 h 28"/>
                  <a:gd name="T18" fmla="*/ 891 w 27"/>
                  <a:gd name="T19" fmla="*/ 162 h 28"/>
                  <a:gd name="T20" fmla="*/ 972 w 27"/>
                  <a:gd name="T21" fmla="*/ 162 h 28"/>
                  <a:gd name="T22" fmla="*/ 1134 w 27"/>
                  <a:gd name="T23" fmla="*/ 648 h 28"/>
                  <a:gd name="T24" fmla="*/ 891 w 27"/>
                  <a:gd name="T25" fmla="*/ 1863 h 28"/>
                  <a:gd name="T26" fmla="*/ 486 w 27"/>
                  <a:gd name="T27" fmla="*/ 1782 h 28"/>
                  <a:gd name="T28" fmla="*/ 324 w 27"/>
                  <a:gd name="T29" fmla="*/ 1539 h 28"/>
                  <a:gd name="T30" fmla="*/ 324 w 27"/>
                  <a:gd name="T31" fmla="*/ 1377 h 28"/>
                  <a:gd name="T32" fmla="*/ 162 w 27"/>
                  <a:gd name="T33" fmla="*/ 1296 h 28"/>
                  <a:gd name="T34" fmla="*/ 0 w 27"/>
                  <a:gd name="T35" fmla="*/ 1863 h 28"/>
                  <a:gd name="T36" fmla="*/ 1944 w 27"/>
                  <a:gd name="T37" fmla="*/ 2268 h 28"/>
                  <a:gd name="T38" fmla="*/ 2187 w 27"/>
                  <a:gd name="T39" fmla="*/ 1782 h 28"/>
                  <a:gd name="T40" fmla="*/ 2025 w 27"/>
                  <a:gd name="T41" fmla="*/ 1701 h 2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7" h="28">
                    <a:moveTo>
                      <a:pt x="25" y="21"/>
                    </a:moveTo>
                    <a:cubicBezTo>
                      <a:pt x="24" y="22"/>
                      <a:pt x="24" y="23"/>
                      <a:pt x="23" y="23"/>
                    </a:cubicBezTo>
                    <a:cubicBezTo>
                      <a:pt x="22" y="24"/>
                      <a:pt x="21" y="25"/>
                      <a:pt x="19" y="24"/>
                    </a:cubicBezTo>
                    <a:cubicBezTo>
                      <a:pt x="18" y="24"/>
                      <a:pt x="17" y="24"/>
                      <a:pt x="15" y="24"/>
                    </a:cubicBezTo>
                    <a:cubicBezTo>
                      <a:pt x="15" y="24"/>
                      <a:pt x="18" y="12"/>
                      <a:pt x="18" y="9"/>
                    </a:cubicBezTo>
                    <a:cubicBezTo>
                      <a:pt x="19" y="5"/>
                      <a:pt x="20" y="4"/>
                      <a:pt x="22" y="4"/>
                    </a:cubicBezTo>
                    <a:cubicBezTo>
                      <a:pt x="22" y="4"/>
                      <a:pt x="22" y="4"/>
                      <a:pt x="23" y="4"/>
                    </a:cubicBezTo>
                    <a:cubicBezTo>
                      <a:pt x="23" y="4"/>
                      <a:pt x="23" y="3"/>
                      <a:pt x="23" y="2"/>
                    </a:cubicBezTo>
                    <a:cubicBezTo>
                      <a:pt x="20" y="2"/>
                      <a:pt x="14" y="1"/>
                      <a:pt x="12" y="0"/>
                    </a:cubicBezTo>
                    <a:cubicBezTo>
                      <a:pt x="11" y="0"/>
                      <a:pt x="11" y="2"/>
                      <a:pt x="11" y="2"/>
                    </a:cubicBezTo>
                    <a:cubicBezTo>
                      <a:pt x="12" y="2"/>
                      <a:pt x="12" y="2"/>
                      <a:pt x="12" y="2"/>
                    </a:cubicBezTo>
                    <a:cubicBezTo>
                      <a:pt x="14" y="3"/>
                      <a:pt x="14" y="4"/>
                      <a:pt x="14" y="8"/>
                    </a:cubicBezTo>
                    <a:cubicBezTo>
                      <a:pt x="13" y="10"/>
                      <a:pt x="11" y="23"/>
                      <a:pt x="11" y="23"/>
                    </a:cubicBezTo>
                    <a:cubicBezTo>
                      <a:pt x="9" y="23"/>
                      <a:pt x="7" y="22"/>
                      <a:pt x="6" y="22"/>
                    </a:cubicBezTo>
                    <a:cubicBezTo>
                      <a:pt x="4" y="21"/>
                      <a:pt x="4" y="19"/>
                      <a:pt x="4" y="19"/>
                    </a:cubicBezTo>
                    <a:cubicBezTo>
                      <a:pt x="4" y="18"/>
                      <a:pt x="4" y="17"/>
                      <a:pt x="4" y="17"/>
                    </a:cubicBezTo>
                    <a:cubicBezTo>
                      <a:pt x="3" y="16"/>
                      <a:pt x="2" y="16"/>
                      <a:pt x="2" y="16"/>
                    </a:cubicBezTo>
                    <a:cubicBezTo>
                      <a:pt x="2" y="17"/>
                      <a:pt x="1" y="22"/>
                      <a:pt x="0" y="23"/>
                    </a:cubicBezTo>
                    <a:cubicBezTo>
                      <a:pt x="10" y="26"/>
                      <a:pt x="15" y="27"/>
                      <a:pt x="24" y="28"/>
                    </a:cubicBezTo>
                    <a:cubicBezTo>
                      <a:pt x="24" y="27"/>
                      <a:pt x="26" y="22"/>
                      <a:pt x="27" y="22"/>
                    </a:cubicBezTo>
                    <a:cubicBezTo>
                      <a:pt x="26" y="21"/>
                      <a:pt x="25" y="21"/>
                      <a:pt x="25"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10" name="Freeform 267">
                <a:extLst>
                  <a:ext uri="{FF2B5EF4-FFF2-40B4-BE49-F238E27FC236}">
                    <a16:creationId xmlns:a16="http://schemas.microsoft.com/office/drawing/2014/main" id="{AFAB7674-A41C-5B4E-6662-0585338FA0C6}"/>
                  </a:ext>
                </a:extLst>
              </p:cNvPr>
              <p:cNvSpPr>
                <a:spLocks/>
              </p:cNvSpPr>
              <p:nvPr/>
            </p:nvSpPr>
            <p:spPr bwMode="auto">
              <a:xfrm>
                <a:off x="18268" y="1614"/>
                <a:ext cx="87" cy="93"/>
              </a:xfrm>
              <a:custGeom>
                <a:avLst/>
                <a:gdLst>
                  <a:gd name="T0" fmla="*/ 1863 w 29"/>
                  <a:gd name="T1" fmla="*/ 1944 h 31"/>
                  <a:gd name="T2" fmla="*/ 1701 w 29"/>
                  <a:gd name="T3" fmla="*/ 2106 h 31"/>
                  <a:gd name="T4" fmla="*/ 1377 w 29"/>
                  <a:gd name="T5" fmla="*/ 2106 h 31"/>
                  <a:gd name="T6" fmla="*/ 1134 w 29"/>
                  <a:gd name="T7" fmla="*/ 1944 h 31"/>
                  <a:gd name="T8" fmla="*/ 1782 w 29"/>
                  <a:gd name="T9" fmla="*/ 891 h 31"/>
                  <a:gd name="T10" fmla="*/ 2106 w 29"/>
                  <a:gd name="T11" fmla="*/ 648 h 31"/>
                  <a:gd name="T12" fmla="*/ 2187 w 29"/>
                  <a:gd name="T13" fmla="*/ 648 h 31"/>
                  <a:gd name="T14" fmla="*/ 2268 w 29"/>
                  <a:gd name="T15" fmla="*/ 486 h 31"/>
                  <a:gd name="T16" fmla="*/ 1458 w 29"/>
                  <a:gd name="T17" fmla="*/ 0 h 31"/>
                  <a:gd name="T18" fmla="*/ 1377 w 29"/>
                  <a:gd name="T19" fmla="*/ 162 h 31"/>
                  <a:gd name="T20" fmla="*/ 1458 w 29"/>
                  <a:gd name="T21" fmla="*/ 243 h 31"/>
                  <a:gd name="T22" fmla="*/ 1377 w 29"/>
                  <a:gd name="T23" fmla="*/ 648 h 31"/>
                  <a:gd name="T24" fmla="*/ 810 w 29"/>
                  <a:gd name="T25" fmla="*/ 1701 h 31"/>
                  <a:gd name="T26" fmla="*/ 486 w 29"/>
                  <a:gd name="T27" fmla="*/ 1539 h 31"/>
                  <a:gd name="T28" fmla="*/ 405 w 29"/>
                  <a:gd name="T29" fmla="*/ 1215 h 31"/>
                  <a:gd name="T30" fmla="*/ 405 w 29"/>
                  <a:gd name="T31" fmla="*/ 1053 h 31"/>
                  <a:gd name="T32" fmla="*/ 324 w 29"/>
                  <a:gd name="T33" fmla="*/ 972 h 31"/>
                  <a:gd name="T34" fmla="*/ 0 w 29"/>
                  <a:gd name="T35" fmla="*/ 1458 h 31"/>
                  <a:gd name="T36" fmla="*/ 1620 w 29"/>
                  <a:gd name="T37" fmla="*/ 2511 h 31"/>
                  <a:gd name="T38" fmla="*/ 2025 w 29"/>
                  <a:gd name="T39" fmla="*/ 2106 h 31"/>
                  <a:gd name="T40" fmla="*/ 1863 w 29"/>
                  <a:gd name="T41" fmla="*/ 1944 h 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9" h="31">
                    <a:moveTo>
                      <a:pt x="23" y="24"/>
                    </a:moveTo>
                    <a:cubicBezTo>
                      <a:pt x="23" y="25"/>
                      <a:pt x="22" y="26"/>
                      <a:pt x="21" y="26"/>
                    </a:cubicBezTo>
                    <a:cubicBezTo>
                      <a:pt x="20" y="27"/>
                      <a:pt x="18" y="27"/>
                      <a:pt x="17" y="26"/>
                    </a:cubicBezTo>
                    <a:cubicBezTo>
                      <a:pt x="16" y="25"/>
                      <a:pt x="15" y="25"/>
                      <a:pt x="14" y="24"/>
                    </a:cubicBezTo>
                    <a:cubicBezTo>
                      <a:pt x="14" y="24"/>
                      <a:pt x="20" y="13"/>
                      <a:pt x="22" y="11"/>
                    </a:cubicBezTo>
                    <a:cubicBezTo>
                      <a:pt x="24" y="7"/>
                      <a:pt x="24" y="7"/>
                      <a:pt x="26" y="8"/>
                    </a:cubicBezTo>
                    <a:cubicBezTo>
                      <a:pt x="27" y="8"/>
                      <a:pt x="27" y="8"/>
                      <a:pt x="27" y="8"/>
                    </a:cubicBezTo>
                    <a:cubicBezTo>
                      <a:pt x="28" y="8"/>
                      <a:pt x="29" y="7"/>
                      <a:pt x="28" y="6"/>
                    </a:cubicBezTo>
                    <a:cubicBezTo>
                      <a:pt x="25" y="5"/>
                      <a:pt x="21" y="2"/>
                      <a:pt x="18" y="0"/>
                    </a:cubicBezTo>
                    <a:cubicBezTo>
                      <a:pt x="18" y="0"/>
                      <a:pt x="17" y="1"/>
                      <a:pt x="17" y="2"/>
                    </a:cubicBezTo>
                    <a:cubicBezTo>
                      <a:pt x="17" y="2"/>
                      <a:pt x="18" y="2"/>
                      <a:pt x="18" y="3"/>
                    </a:cubicBezTo>
                    <a:cubicBezTo>
                      <a:pt x="20" y="4"/>
                      <a:pt x="19" y="5"/>
                      <a:pt x="17" y="8"/>
                    </a:cubicBezTo>
                    <a:cubicBezTo>
                      <a:pt x="16" y="10"/>
                      <a:pt x="10" y="21"/>
                      <a:pt x="10" y="21"/>
                    </a:cubicBezTo>
                    <a:cubicBezTo>
                      <a:pt x="8" y="20"/>
                      <a:pt x="7" y="19"/>
                      <a:pt x="6" y="19"/>
                    </a:cubicBezTo>
                    <a:cubicBezTo>
                      <a:pt x="4" y="18"/>
                      <a:pt x="4" y="16"/>
                      <a:pt x="5" y="15"/>
                    </a:cubicBezTo>
                    <a:cubicBezTo>
                      <a:pt x="5" y="15"/>
                      <a:pt x="5" y="14"/>
                      <a:pt x="5" y="13"/>
                    </a:cubicBezTo>
                    <a:cubicBezTo>
                      <a:pt x="5" y="12"/>
                      <a:pt x="4" y="12"/>
                      <a:pt x="4" y="12"/>
                    </a:cubicBezTo>
                    <a:cubicBezTo>
                      <a:pt x="3" y="13"/>
                      <a:pt x="1" y="17"/>
                      <a:pt x="0" y="18"/>
                    </a:cubicBezTo>
                    <a:cubicBezTo>
                      <a:pt x="8" y="24"/>
                      <a:pt x="12" y="26"/>
                      <a:pt x="20" y="31"/>
                    </a:cubicBezTo>
                    <a:cubicBezTo>
                      <a:pt x="21" y="30"/>
                      <a:pt x="25" y="26"/>
                      <a:pt x="25" y="26"/>
                    </a:cubicBezTo>
                    <a:cubicBezTo>
                      <a:pt x="25" y="25"/>
                      <a:pt x="24" y="24"/>
                      <a:pt x="23"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11" name="Freeform 268">
                <a:extLst>
                  <a:ext uri="{FF2B5EF4-FFF2-40B4-BE49-F238E27FC236}">
                    <a16:creationId xmlns:a16="http://schemas.microsoft.com/office/drawing/2014/main" id="{2BEACB0B-FA4F-F020-054B-43ABD6B539BC}"/>
                  </a:ext>
                </a:extLst>
              </p:cNvPr>
              <p:cNvSpPr>
                <a:spLocks/>
              </p:cNvSpPr>
              <p:nvPr/>
            </p:nvSpPr>
            <p:spPr bwMode="auto">
              <a:xfrm>
                <a:off x="18040" y="1207"/>
                <a:ext cx="78" cy="69"/>
              </a:xfrm>
              <a:custGeom>
                <a:avLst/>
                <a:gdLst>
                  <a:gd name="T0" fmla="*/ 1863 w 26"/>
                  <a:gd name="T1" fmla="*/ 729 h 23"/>
                  <a:gd name="T2" fmla="*/ 1863 w 26"/>
                  <a:gd name="T3" fmla="*/ 810 h 23"/>
                  <a:gd name="T4" fmla="*/ 1539 w 26"/>
                  <a:gd name="T5" fmla="*/ 1134 h 23"/>
                  <a:gd name="T6" fmla="*/ 1134 w 26"/>
                  <a:gd name="T7" fmla="*/ 1134 h 23"/>
                  <a:gd name="T8" fmla="*/ 1134 w 26"/>
                  <a:gd name="T9" fmla="*/ 567 h 23"/>
                  <a:gd name="T10" fmla="*/ 972 w 26"/>
                  <a:gd name="T11" fmla="*/ 567 h 23"/>
                  <a:gd name="T12" fmla="*/ 972 w 26"/>
                  <a:gd name="T13" fmla="*/ 1134 h 23"/>
                  <a:gd name="T14" fmla="*/ 324 w 26"/>
                  <a:gd name="T15" fmla="*/ 1134 h 23"/>
                  <a:gd name="T16" fmla="*/ 243 w 26"/>
                  <a:gd name="T17" fmla="*/ 1053 h 23"/>
                  <a:gd name="T18" fmla="*/ 243 w 26"/>
                  <a:gd name="T19" fmla="*/ 648 h 23"/>
                  <a:gd name="T20" fmla="*/ 729 w 26"/>
                  <a:gd name="T21" fmla="*/ 243 h 23"/>
                  <a:gd name="T22" fmla="*/ 729 w 26"/>
                  <a:gd name="T23" fmla="*/ 0 h 23"/>
                  <a:gd name="T24" fmla="*/ 0 w 26"/>
                  <a:gd name="T25" fmla="*/ 81 h 23"/>
                  <a:gd name="T26" fmla="*/ 81 w 26"/>
                  <a:gd name="T27" fmla="*/ 1863 h 23"/>
                  <a:gd name="T28" fmla="*/ 243 w 26"/>
                  <a:gd name="T29" fmla="*/ 1863 h 23"/>
                  <a:gd name="T30" fmla="*/ 243 w 26"/>
                  <a:gd name="T31" fmla="*/ 1782 h 23"/>
                  <a:gd name="T32" fmla="*/ 648 w 26"/>
                  <a:gd name="T33" fmla="*/ 1539 h 23"/>
                  <a:gd name="T34" fmla="*/ 1458 w 26"/>
                  <a:gd name="T35" fmla="*/ 1458 h 23"/>
                  <a:gd name="T36" fmla="*/ 1944 w 26"/>
                  <a:gd name="T37" fmla="*/ 1701 h 23"/>
                  <a:gd name="T38" fmla="*/ 1944 w 26"/>
                  <a:gd name="T39" fmla="*/ 1782 h 23"/>
                  <a:gd name="T40" fmla="*/ 2106 w 26"/>
                  <a:gd name="T41" fmla="*/ 1782 h 23"/>
                  <a:gd name="T42" fmla="*/ 2025 w 26"/>
                  <a:gd name="T43" fmla="*/ 729 h 23"/>
                  <a:gd name="T44" fmla="*/ 1863 w 26"/>
                  <a:gd name="T45" fmla="*/ 729 h 2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6" h="23">
                    <a:moveTo>
                      <a:pt x="23" y="9"/>
                    </a:moveTo>
                    <a:cubicBezTo>
                      <a:pt x="23" y="10"/>
                      <a:pt x="23" y="10"/>
                      <a:pt x="23" y="10"/>
                    </a:cubicBezTo>
                    <a:cubicBezTo>
                      <a:pt x="23" y="12"/>
                      <a:pt x="23" y="13"/>
                      <a:pt x="19" y="14"/>
                    </a:cubicBezTo>
                    <a:cubicBezTo>
                      <a:pt x="18" y="14"/>
                      <a:pt x="15" y="14"/>
                      <a:pt x="14" y="14"/>
                    </a:cubicBezTo>
                    <a:cubicBezTo>
                      <a:pt x="14" y="7"/>
                      <a:pt x="14" y="7"/>
                      <a:pt x="14" y="7"/>
                    </a:cubicBezTo>
                    <a:cubicBezTo>
                      <a:pt x="14" y="6"/>
                      <a:pt x="13" y="6"/>
                      <a:pt x="12" y="7"/>
                    </a:cubicBezTo>
                    <a:cubicBezTo>
                      <a:pt x="12" y="7"/>
                      <a:pt x="12" y="7"/>
                      <a:pt x="12" y="14"/>
                    </a:cubicBezTo>
                    <a:cubicBezTo>
                      <a:pt x="11" y="14"/>
                      <a:pt x="5" y="14"/>
                      <a:pt x="4" y="14"/>
                    </a:cubicBezTo>
                    <a:cubicBezTo>
                      <a:pt x="3" y="14"/>
                      <a:pt x="3" y="14"/>
                      <a:pt x="3" y="13"/>
                    </a:cubicBezTo>
                    <a:cubicBezTo>
                      <a:pt x="3" y="12"/>
                      <a:pt x="2" y="10"/>
                      <a:pt x="3" y="8"/>
                    </a:cubicBezTo>
                    <a:cubicBezTo>
                      <a:pt x="3" y="4"/>
                      <a:pt x="8" y="3"/>
                      <a:pt x="9" y="3"/>
                    </a:cubicBezTo>
                    <a:cubicBezTo>
                      <a:pt x="10" y="2"/>
                      <a:pt x="10" y="1"/>
                      <a:pt x="9" y="0"/>
                    </a:cubicBezTo>
                    <a:cubicBezTo>
                      <a:pt x="7" y="0"/>
                      <a:pt x="2" y="1"/>
                      <a:pt x="0" y="1"/>
                    </a:cubicBezTo>
                    <a:cubicBezTo>
                      <a:pt x="0" y="10"/>
                      <a:pt x="0" y="16"/>
                      <a:pt x="1" y="23"/>
                    </a:cubicBezTo>
                    <a:cubicBezTo>
                      <a:pt x="1" y="23"/>
                      <a:pt x="2" y="23"/>
                      <a:pt x="3" y="23"/>
                    </a:cubicBezTo>
                    <a:cubicBezTo>
                      <a:pt x="3" y="22"/>
                      <a:pt x="3" y="22"/>
                      <a:pt x="3" y="22"/>
                    </a:cubicBezTo>
                    <a:cubicBezTo>
                      <a:pt x="3" y="19"/>
                      <a:pt x="5" y="19"/>
                      <a:pt x="8" y="19"/>
                    </a:cubicBezTo>
                    <a:cubicBezTo>
                      <a:pt x="10" y="19"/>
                      <a:pt x="14" y="19"/>
                      <a:pt x="18" y="18"/>
                    </a:cubicBezTo>
                    <a:cubicBezTo>
                      <a:pt x="23" y="18"/>
                      <a:pt x="24" y="19"/>
                      <a:pt x="24" y="21"/>
                    </a:cubicBezTo>
                    <a:cubicBezTo>
                      <a:pt x="24" y="21"/>
                      <a:pt x="24" y="21"/>
                      <a:pt x="24" y="22"/>
                    </a:cubicBezTo>
                    <a:cubicBezTo>
                      <a:pt x="25" y="22"/>
                      <a:pt x="26" y="22"/>
                      <a:pt x="26" y="22"/>
                    </a:cubicBezTo>
                    <a:cubicBezTo>
                      <a:pt x="26" y="18"/>
                      <a:pt x="26" y="13"/>
                      <a:pt x="25" y="9"/>
                    </a:cubicBezTo>
                    <a:cubicBezTo>
                      <a:pt x="25" y="8"/>
                      <a:pt x="24" y="8"/>
                      <a:pt x="23"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12" name="Freeform 269">
                <a:extLst>
                  <a:ext uri="{FF2B5EF4-FFF2-40B4-BE49-F238E27FC236}">
                    <a16:creationId xmlns:a16="http://schemas.microsoft.com/office/drawing/2014/main" id="{58D61DF4-100E-5DA5-C787-D26F72C8796D}"/>
                  </a:ext>
                </a:extLst>
              </p:cNvPr>
              <p:cNvSpPr>
                <a:spLocks/>
              </p:cNvSpPr>
              <p:nvPr/>
            </p:nvSpPr>
            <p:spPr bwMode="auto">
              <a:xfrm>
                <a:off x="18298" y="874"/>
                <a:ext cx="75" cy="210"/>
              </a:xfrm>
              <a:custGeom>
                <a:avLst/>
                <a:gdLst>
                  <a:gd name="T0" fmla="*/ 1701 w 25"/>
                  <a:gd name="T1" fmla="*/ 243 h 70"/>
                  <a:gd name="T2" fmla="*/ 1458 w 25"/>
                  <a:gd name="T3" fmla="*/ 729 h 70"/>
                  <a:gd name="T4" fmla="*/ 1458 w 25"/>
                  <a:gd name="T5" fmla="*/ 1053 h 70"/>
                  <a:gd name="T6" fmla="*/ 1296 w 25"/>
                  <a:gd name="T7" fmla="*/ 1053 h 70"/>
                  <a:gd name="T8" fmla="*/ 1134 w 25"/>
                  <a:gd name="T9" fmla="*/ 810 h 70"/>
                  <a:gd name="T10" fmla="*/ 1134 w 25"/>
                  <a:gd name="T11" fmla="*/ 567 h 70"/>
                  <a:gd name="T12" fmla="*/ 1215 w 25"/>
                  <a:gd name="T13" fmla="*/ 567 h 70"/>
                  <a:gd name="T14" fmla="*/ 1296 w 25"/>
                  <a:gd name="T15" fmla="*/ 324 h 70"/>
                  <a:gd name="T16" fmla="*/ 1215 w 25"/>
                  <a:gd name="T17" fmla="*/ 162 h 70"/>
                  <a:gd name="T18" fmla="*/ 1134 w 25"/>
                  <a:gd name="T19" fmla="*/ 162 h 70"/>
                  <a:gd name="T20" fmla="*/ 1134 w 25"/>
                  <a:gd name="T21" fmla="*/ 81 h 70"/>
                  <a:gd name="T22" fmla="*/ 1053 w 25"/>
                  <a:gd name="T23" fmla="*/ 0 h 70"/>
                  <a:gd name="T24" fmla="*/ 891 w 25"/>
                  <a:gd name="T25" fmla="*/ 0 h 70"/>
                  <a:gd name="T26" fmla="*/ 891 w 25"/>
                  <a:gd name="T27" fmla="*/ 0 h 70"/>
                  <a:gd name="T28" fmla="*/ 729 w 25"/>
                  <a:gd name="T29" fmla="*/ 81 h 70"/>
                  <a:gd name="T30" fmla="*/ 729 w 25"/>
                  <a:gd name="T31" fmla="*/ 162 h 70"/>
                  <a:gd name="T32" fmla="*/ 729 w 25"/>
                  <a:gd name="T33" fmla="*/ 243 h 70"/>
                  <a:gd name="T34" fmla="*/ 648 w 25"/>
                  <a:gd name="T35" fmla="*/ 243 h 70"/>
                  <a:gd name="T36" fmla="*/ 648 w 25"/>
                  <a:gd name="T37" fmla="*/ 405 h 70"/>
                  <a:gd name="T38" fmla="*/ 810 w 25"/>
                  <a:gd name="T39" fmla="*/ 648 h 70"/>
                  <a:gd name="T40" fmla="*/ 891 w 25"/>
                  <a:gd name="T41" fmla="*/ 648 h 70"/>
                  <a:gd name="T42" fmla="*/ 891 w 25"/>
                  <a:gd name="T43" fmla="*/ 810 h 70"/>
                  <a:gd name="T44" fmla="*/ 810 w 25"/>
                  <a:gd name="T45" fmla="*/ 1134 h 70"/>
                  <a:gd name="T46" fmla="*/ 729 w 25"/>
                  <a:gd name="T47" fmla="*/ 1134 h 70"/>
                  <a:gd name="T48" fmla="*/ 567 w 25"/>
                  <a:gd name="T49" fmla="*/ 891 h 70"/>
                  <a:gd name="T50" fmla="*/ 243 w 25"/>
                  <a:gd name="T51" fmla="*/ 567 h 70"/>
                  <a:gd name="T52" fmla="*/ 81 w 25"/>
                  <a:gd name="T53" fmla="*/ 648 h 70"/>
                  <a:gd name="T54" fmla="*/ 81 w 25"/>
                  <a:gd name="T55" fmla="*/ 972 h 70"/>
                  <a:gd name="T56" fmla="*/ 405 w 25"/>
                  <a:gd name="T57" fmla="*/ 1053 h 70"/>
                  <a:gd name="T58" fmla="*/ 567 w 25"/>
                  <a:gd name="T59" fmla="*/ 1539 h 70"/>
                  <a:gd name="T60" fmla="*/ 729 w 25"/>
                  <a:gd name="T61" fmla="*/ 1944 h 70"/>
                  <a:gd name="T62" fmla="*/ 1053 w 25"/>
                  <a:gd name="T63" fmla="*/ 2187 h 70"/>
                  <a:gd name="T64" fmla="*/ 1458 w 25"/>
                  <a:gd name="T65" fmla="*/ 5508 h 70"/>
                  <a:gd name="T66" fmla="*/ 1782 w 25"/>
                  <a:gd name="T67" fmla="*/ 5589 h 70"/>
                  <a:gd name="T68" fmla="*/ 2025 w 25"/>
                  <a:gd name="T69" fmla="*/ 5427 h 70"/>
                  <a:gd name="T70" fmla="*/ 1458 w 25"/>
                  <a:gd name="T71" fmla="*/ 2106 h 70"/>
                  <a:gd name="T72" fmla="*/ 1701 w 25"/>
                  <a:gd name="T73" fmla="*/ 1782 h 70"/>
                  <a:gd name="T74" fmla="*/ 1701 w 25"/>
                  <a:gd name="T75" fmla="*/ 1296 h 70"/>
                  <a:gd name="T76" fmla="*/ 1701 w 25"/>
                  <a:gd name="T77" fmla="*/ 810 h 70"/>
                  <a:gd name="T78" fmla="*/ 1944 w 25"/>
                  <a:gd name="T79" fmla="*/ 648 h 70"/>
                  <a:gd name="T80" fmla="*/ 1944 w 25"/>
                  <a:gd name="T81" fmla="*/ 324 h 70"/>
                  <a:gd name="T82" fmla="*/ 1701 w 25"/>
                  <a:gd name="T83" fmla="*/ 243 h 7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5" h="70">
                    <a:moveTo>
                      <a:pt x="21" y="3"/>
                    </a:moveTo>
                    <a:cubicBezTo>
                      <a:pt x="19" y="4"/>
                      <a:pt x="19" y="8"/>
                      <a:pt x="18" y="9"/>
                    </a:cubicBezTo>
                    <a:cubicBezTo>
                      <a:pt x="18" y="10"/>
                      <a:pt x="18" y="13"/>
                      <a:pt x="18" y="13"/>
                    </a:cubicBezTo>
                    <a:cubicBezTo>
                      <a:pt x="18" y="13"/>
                      <a:pt x="17" y="13"/>
                      <a:pt x="16" y="13"/>
                    </a:cubicBezTo>
                    <a:cubicBezTo>
                      <a:pt x="15" y="13"/>
                      <a:pt x="14" y="11"/>
                      <a:pt x="14" y="10"/>
                    </a:cubicBezTo>
                    <a:cubicBezTo>
                      <a:pt x="14" y="9"/>
                      <a:pt x="14" y="8"/>
                      <a:pt x="14" y="7"/>
                    </a:cubicBezTo>
                    <a:cubicBezTo>
                      <a:pt x="14" y="7"/>
                      <a:pt x="15" y="8"/>
                      <a:pt x="15" y="7"/>
                    </a:cubicBezTo>
                    <a:cubicBezTo>
                      <a:pt x="16" y="7"/>
                      <a:pt x="16" y="6"/>
                      <a:pt x="16" y="4"/>
                    </a:cubicBezTo>
                    <a:cubicBezTo>
                      <a:pt x="16" y="3"/>
                      <a:pt x="16" y="3"/>
                      <a:pt x="15" y="2"/>
                    </a:cubicBezTo>
                    <a:cubicBezTo>
                      <a:pt x="14" y="2"/>
                      <a:pt x="14" y="2"/>
                      <a:pt x="14" y="2"/>
                    </a:cubicBezTo>
                    <a:cubicBezTo>
                      <a:pt x="14" y="1"/>
                      <a:pt x="14" y="1"/>
                      <a:pt x="14" y="1"/>
                    </a:cubicBezTo>
                    <a:cubicBezTo>
                      <a:pt x="14" y="1"/>
                      <a:pt x="14" y="0"/>
                      <a:pt x="13" y="0"/>
                    </a:cubicBezTo>
                    <a:cubicBezTo>
                      <a:pt x="13" y="0"/>
                      <a:pt x="12" y="0"/>
                      <a:pt x="11" y="0"/>
                    </a:cubicBezTo>
                    <a:cubicBezTo>
                      <a:pt x="11" y="0"/>
                      <a:pt x="11" y="0"/>
                      <a:pt x="11" y="0"/>
                    </a:cubicBezTo>
                    <a:cubicBezTo>
                      <a:pt x="10" y="0"/>
                      <a:pt x="10" y="0"/>
                      <a:pt x="9" y="1"/>
                    </a:cubicBezTo>
                    <a:cubicBezTo>
                      <a:pt x="9" y="1"/>
                      <a:pt x="9" y="1"/>
                      <a:pt x="9" y="2"/>
                    </a:cubicBezTo>
                    <a:cubicBezTo>
                      <a:pt x="9" y="3"/>
                      <a:pt x="9" y="3"/>
                      <a:pt x="9" y="3"/>
                    </a:cubicBezTo>
                    <a:cubicBezTo>
                      <a:pt x="8" y="3"/>
                      <a:pt x="8" y="3"/>
                      <a:pt x="8" y="3"/>
                    </a:cubicBezTo>
                    <a:cubicBezTo>
                      <a:pt x="8" y="4"/>
                      <a:pt x="8" y="5"/>
                      <a:pt x="8" y="5"/>
                    </a:cubicBezTo>
                    <a:cubicBezTo>
                      <a:pt x="8" y="7"/>
                      <a:pt x="9" y="8"/>
                      <a:pt x="10" y="8"/>
                    </a:cubicBezTo>
                    <a:cubicBezTo>
                      <a:pt x="11" y="8"/>
                      <a:pt x="11" y="8"/>
                      <a:pt x="11" y="8"/>
                    </a:cubicBezTo>
                    <a:cubicBezTo>
                      <a:pt x="11" y="8"/>
                      <a:pt x="11" y="9"/>
                      <a:pt x="11" y="10"/>
                    </a:cubicBezTo>
                    <a:cubicBezTo>
                      <a:pt x="11" y="11"/>
                      <a:pt x="11" y="13"/>
                      <a:pt x="10" y="14"/>
                    </a:cubicBezTo>
                    <a:cubicBezTo>
                      <a:pt x="10" y="14"/>
                      <a:pt x="10" y="14"/>
                      <a:pt x="9" y="14"/>
                    </a:cubicBezTo>
                    <a:cubicBezTo>
                      <a:pt x="7" y="11"/>
                      <a:pt x="7" y="11"/>
                      <a:pt x="7" y="11"/>
                    </a:cubicBezTo>
                    <a:cubicBezTo>
                      <a:pt x="6" y="9"/>
                      <a:pt x="4" y="7"/>
                      <a:pt x="3" y="7"/>
                    </a:cubicBezTo>
                    <a:cubicBezTo>
                      <a:pt x="2" y="7"/>
                      <a:pt x="1" y="7"/>
                      <a:pt x="1" y="8"/>
                    </a:cubicBezTo>
                    <a:cubicBezTo>
                      <a:pt x="0" y="9"/>
                      <a:pt x="0" y="11"/>
                      <a:pt x="1" y="12"/>
                    </a:cubicBezTo>
                    <a:cubicBezTo>
                      <a:pt x="2" y="13"/>
                      <a:pt x="4" y="13"/>
                      <a:pt x="5" y="13"/>
                    </a:cubicBezTo>
                    <a:cubicBezTo>
                      <a:pt x="6" y="15"/>
                      <a:pt x="6" y="15"/>
                      <a:pt x="7" y="19"/>
                    </a:cubicBezTo>
                    <a:cubicBezTo>
                      <a:pt x="8" y="20"/>
                      <a:pt x="9" y="23"/>
                      <a:pt x="9" y="24"/>
                    </a:cubicBezTo>
                    <a:cubicBezTo>
                      <a:pt x="10" y="26"/>
                      <a:pt x="11" y="26"/>
                      <a:pt x="13" y="27"/>
                    </a:cubicBezTo>
                    <a:cubicBezTo>
                      <a:pt x="13" y="27"/>
                      <a:pt x="14" y="41"/>
                      <a:pt x="18" y="68"/>
                    </a:cubicBezTo>
                    <a:cubicBezTo>
                      <a:pt x="18" y="69"/>
                      <a:pt x="21" y="70"/>
                      <a:pt x="22" y="69"/>
                    </a:cubicBezTo>
                    <a:cubicBezTo>
                      <a:pt x="23" y="69"/>
                      <a:pt x="25" y="68"/>
                      <a:pt x="25" y="67"/>
                    </a:cubicBezTo>
                    <a:cubicBezTo>
                      <a:pt x="21" y="39"/>
                      <a:pt x="18" y="26"/>
                      <a:pt x="18" y="26"/>
                    </a:cubicBezTo>
                    <a:cubicBezTo>
                      <a:pt x="19" y="26"/>
                      <a:pt x="21" y="24"/>
                      <a:pt x="21" y="22"/>
                    </a:cubicBezTo>
                    <a:cubicBezTo>
                      <a:pt x="21" y="21"/>
                      <a:pt x="21" y="18"/>
                      <a:pt x="21" y="16"/>
                    </a:cubicBezTo>
                    <a:cubicBezTo>
                      <a:pt x="21" y="13"/>
                      <a:pt x="21" y="12"/>
                      <a:pt x="21" y="10"/>
                    </a:cubicBezTo>
                    <a:cubicBezTo>
                      <a:pt x="22" y="10"/>
                      <a:pt x="23" y="9"/>
                      <a:pt x="24" y="8"/>
                    </a:cubicBezTo>
                    <a:cubicBezTo>
                      <a:pt x="25" y="7"/>
                      <a:pt x="25" y="5"/>
                      <a:pt x="24" y="4"/>
                    </a:cubicBezTo>
                    <a:cubicBezTo>
                      <a:pt x="23" y="4"/>
                      <a:pt x="23" y="3"/>
                      <a:pt x="2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13" name="Freeform 270">
                <a:extLst>
                  <a:ext uri="{FF2B5EF4-FFF2-40B4-BE49-F238E27FC236}">
                    <a16:creationId xmlns:a16="http://schemas.microsoft.com/office/drawing/2014/main" id="{9014144A-DE02-5BC9-4C14-2A5C2307DDEC}"/>
                  </a:ext>
                </a:extLst>
              </p:cNvPr>
              <p:cNvSpPr>
                <a:spLocks/>
              </p:cNvSpPr>
              <p:nvPr/>
            </p:nvSpPr>
            <p:spPr bwMode="auto">
              <a:xfrm>
                <a:off x="18349" y="1165"/>
                <a:ext cx="56" cy="42"/>
              </a:xfrm>
              <a:custGeom>
                <a:avLst/>
                <a:gdLst>
                  <a:gd name="T0" fmla="*/ 80 w 19"/>
                  <a:gd name="T1" fmla="*/ 243 h 14"/>
                  <a:gd name="T2" fmla="*/ 696 w 19"/>
                  <a:gd name="T3" fmla="*/ 405 h 14"/>
                  <a:gd name="T4" fmla="*/ 1208 w 19"/>
                  <a:gd name="T5" fmla="*/ 0 h 14"/>
                  <a:gd name="T6" fmla="*/ 816 w 19"/>
                  <a:gd name="T7" fmla="*/ 1053 h 14"/>
                  <a:gd name="T8" fmla="*/ 80 w 19"/>
                  <a:gd name="T9" fmla="*/ 243 h 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14">
                    <a:moveTo>
                      <a:pt x="1" y="3"/>
                    </a:moveTo>
                    <a:cubicBezTo>
                      <a:pt x="2" y="4"/>
                      <a:pt x="5" y="6"/>
                      <a:pt x="9" y="5"/>
                    </a:cubicBezTo>
                    <a:cubicBezTo>
                      <a:pt x="13" y="4"/>
                      <a:pt x="15" y="2"/>
                      <a:pt x="16" y="0"/>
                    </a:cubicBezTo>
                    <a:cubicBezTo>
                      <a:pt x="17" y="1"/>
                      <a:pt x="19" y="11"/>
                      <a:pt x="11" y="13"/>
                    </a:cubicBezTo>
                    <a:cubicBezTo>
                      <a:pt x="2" y="14"/>
                      <a:pt x="0" y="5"/>
                      <a:pt x="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14" name="Freeform 271">
                <a:extLst>
                  <a:ext uri="{FF2B5EF4-FFF2-40B4-BE49-F238E27FC236}">
                    <a16:creationId xmlns:a16="http://schemas.microsoft.com/office/drawing/2014/main" id="{CB711CE3-5981-FEF9-6075-FFF83C23DDE9}"/>
                  </a:ext>
                </a:extLst>
              </p:cNvPr>
              <p:cNvSpPr>
                <a:spLocks noEditPoints="1"/>
              </p:cNvSpPr>
              <p:nvPr/>
            </p:nvSpPr>
            <p:spPr bwMode="auto">
              <a:xfrm>
                <a:off x="18331" y="1081"/>
                <a:ext cx="77" cy="87"/>
              </a:xfrm>
              <a:custGeom>
                <a:avLst/>
                <a:gdLst>
                  <a:gd name="T0" fmla="*/ 1922 w 26"/>
                  <a:gd name="T1" fmla="*/ 1134 h 29"/>
                  <a:gd name="T2" fmla="*/ 1762 w 26"/>
                  <a:gd name="T3" fmla="*/ 972 h 29"/>
                  <a:gd name="T4" fmla="*/ 1842 w 26"/>
                  <a:gd name="T5" fmla="*/ 891 h 29"/>
                  <a:gd name="T6" fmla="*/ 1842 w 26"/>
                  <a:gd name="T7" fmla="*/ 567 h 29"/>
                  <a:gd name="T8" fmla="*/ 1694 w 26"/>
                  <a:gd name="T9" fmla="*/ 405 h 29"/>
                  <a:gd name="T10" fmla="*/ 1694 w 26"/>
                  <a:gd name="T11" fmla="*/ 324 h 29"/>
                  <a:gd name="T12" fmla="*/ 1694 w 26"/>
                  <a:gd name="T13" fmla="*/ 81 h 29"/>
                  <a:gd name="T14" fmla="*/ 1297 w 26"/>
                  <a:gd name="T15" fmla="*/ 0 h 29"/>
                  <a:gd name="T16" fmla="*/ 939 w 26"/>
                  <a:gd name="T17" fmla="*/ 324 h 29"/>
                  <a:gd name="T18" fmla="*/ 385 w 26"/>
                  <a:gd name="T19" fmla="*/ 243 h 29"/>
                  <a:gd name="T20" fmla="*/ 157 w 26"/>
                  <a:gd name="T21" fmla="*/ 162 h 29"/>
                  <a:gd name="T22" fmla="*/ 0 w 26"/>
                  <a:gd name="T23" fmla="*/ 567 h 29"/>
                  <a:gd name="T24" fmla="*/ 157 w 26"/>
                  <a:gd name="T25" fmla="*/ 891 h 29"/>
                  <a:gd name="T26" fmla="*/ 80 w 26"/>
                  <a:gd name="T27" fmla="*/ 1215 h 29"/>
                  <a:gd name="T28" fmla="*/ 237 w 26"/>
                  <a:gd name="T29" fmla="*/ 1458 h 29"/>
                  <a:gd name="T30" fmla="*/ 237 w 26"/>
                  <a:gd name="T31" fmla="*/ 1701 h 29"/>
                  <a:gd name="T32" fmla="*/ 385 w 26"/>
                  <a:gd name="T33" fmla="*/ 1944 h 29"/>
                  <a:gd name="T34" fmla="*/ 465 w 26"/>
                  <a:gd name="T35" fmla="*/ 2187 h 29"/>
                  <a:gd name="T36" fmla="*/ 702 w 26"/>
                  <a:gd name="T37" fmla="*/ 2268 h 29"/>
                  <a:gd name="T38" fmla="*/ 1457 w 26"/>
                  <a:gd name="T39" fmla="*/ 2187 h 29"/>
                  <a:gd name="T40" fmla="*/ 1842 w 26"/>
                  <a:gd name="T41" fmla="*/ 1863 h 29"/>
                  <a:gd name="T42" fmla="*/ 1842 w 26"/>
                  <a:gd name="T43" fmla="*/ 1539 h 29"/>
                  <a:gd name="T44" fmla="*/ 1922 w 26"/>
                  <a:gd name="T45" fmla="*/ 1377 h 29"/>
                  <a:gd name="T46" fmla="*/ 1922 w 26"/>
                  <a:gd name="T47" fmla="*/ 1134 h 29"/>
                  <a:gd name="T48" fmla="*/ 1220 w 26"/>
                  <a:gd name="T49" fmla="*/ 1620 h 29"/>
                  <a:gd name="T50" fmla="*/ 1140 w 26"/>
                  <a:gd name="T51" fmla="*/ 1620 h 29"/>
                  <a:gd name="T52" fmla="*/ 1140 w 26"/>
                  <a:gd name="T53" fmla="*/ 1782 h 29"/>
                  <a:gd name="T54" fmla="*/ 1019 w 26"/>
                  <a:gd name="T55" fmla="*/ 1782 h 29"/>
                  <a:gd name="T56" fmla="*/ 939 w 26"/>
                  <a:gd name="T57" fmla="*/ 1701 h 29"/>
                  <a:gd name="T58" fmla="*/ 782 w 26"/>
                  <a:gd name="T59" fmla="*/ 1701 h 29"/>
                  <a:gd name="T60" fmla="*/ 782 w 26"/>
                  <a:gd name="T61" fmla="*/ 1458 h 29"/>
                  <a:gd name="T62" fmla="*/ 859 w 26"/>
                  <a:gd name="T63" fmla="*/ 1458 h 29"/>
                  <a:gd name="T64" fmla="*/ 859 w 26"/>
                  <a:gd name="T65" fmla="*/ 1296 h 29"/>
                  <a:gd name="T66" fmla="*/ 1019 w 26"/>
                  <a:gd name="T67" fmla="*/ 1296 h 29"/>
                  <a:gd name="T68" fmla="*/ 1060 w 26"/>
                  <a:gd name="T69" fmla="*/ 1458 h 29"/>
                  <a:gd name="T70" fmla="*/ 1220 w 26"/>
                  <a:gd name="T71" fmla="*/ 1458 h 29"/>
                  <a:gd name="T72" fmla="*/ 1220 w 26"/>
                  <a:gd name="T73" fmla="*/ 1620 h 2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6" h="29">
                    <a:moveTo>
                      <a:pt x="25" y="14"/>
                    </a:moveTo>
                    <a:cubicBezTo>
                      <a:pt x="25" y="13"/>
                      <a:pt x="24" y="13"/>
                      <a:pt x="23" y="12"/>
                    </a:cubicBezTo>
                    <a:cubicBezTo>
                      <a:pt x="24" y="12"/>
                      <a:pt x="24" y="12"/>
                      <a:pt x="24" y="11"/>
                    </a:cubicBezTo>
                    <a:cubicBezTo>
                      <a:pt x="25" y="10"/>
                      <a:pt x="25" y="9"/>
                      <a:pt x="24" y="7"/>
                    </a:cubicBezTo>
                    <a:cubicBezTo>
                      <a:pt x="24" y="6"/>
                      <a:pt x="23" y="6"/>
                      <a:pt x="22" y="5"/>
                    </a:cubicBezTo>
                    <a:cubicBezTo>
                      <a:pt x="22" y="5"/>
                      <a:pt x="22" y="5"/>
                      <a:pt x="22" y="4"/>
                    </a:cubicBezTo>
                    <a:cubicBezTo>
                      <a:pt x="23" y="3"/>
                      <a:pt x="22" y="2"/>
                      <a:pt x="22" y="1"/>
                    </a:cubicBezTo>
                    <a:cubicBezTo>
                      <a:pt x="21" y="0"/>
                      <a:pt x="17" y="0"/>
                      <a:pt x="17" y="0"/>
                    </a:cubicBezTo>
                    <a:cubicBezTo>
                      <a:pt x="16" y="2"/>
                      <a:pt x="14" y="3"/>
                      <a:pt x="12" y="4"/>
                    </a:cubicBezTo>
                    <a:cubicBezTo>
                      <a:pt x="9" y="4"/>
                      <a:pt x="7" y="4"/>
                      <a:pt x="5" y="3"/>
                    </a:cubicBezTo>
                    <a:cubicBezTo>
                      <a:pt x="4" y="2"/>
                      <a:pt x="3" y="2"/>
                      <a:pt x="2" y="2"/>
                    </a:cubicBezTo>
                    <a:cubicBezTo>
                      <a:pt x="1" y="3"/>
                      <a:pt x="0" y="5"/>
                      <a:pt x="0" y="7"/>
                    </a:cubicBezTo>
                    <a:cubicBezTo>
                      <a:pt x="0" y="9"/>
                      <a:pt x="2" y="10"/>
                      <a:pt x="2" y="11"/>
                    </a:cubicBezTo>
                    <a:cubicBezTo>
                      <a:pt x="2" y="12"/>
                      <a:pt x="1" y="13"/>
                      <a:pt x="1" y="15"/>
                    </a:cubicBezTo>
                    <a:cubicBezTo>
                      <a:pt x="2" y="16"/>
                      <a:pt x="3" y="17"/>
                      <a:pt x="3" y="18"/>
                    </a:cubicBezTo>
                    <a:cubicBezTo>
                      <a:pt x="4" y="19"/>
                      <a:pt x="3" y="19"/>
                      <a:pt x="3" y="21"/>
                    </a:cubicBezTo>
                    <a:cubicBezTo>
                      <a:pt x="3" y="22"/>
                      <a:pt x="5" y="23"/>
                      <a:pt x="5" y="24"/>
                    </a:cubicBezTo>
                    <a:cubicBezTo>
                      <a:pt x="5" y="25"/>
                      <a:pt x="5" y="26"/>
                      <a:pt x="6" y="27"/>
                    </a:cubicBezTo>
                    <a:cubicBezTo>
                      <a:pt x="7" y="28"/>
                      <a:pt x="7" y="28"/>
                      <a:pt x="9" y="28"/>
                    </a:cubicBezTo>
                    <a:cubicBezTo>
                      <a:pt x="11" y="29"/>
                      <a:pt x="15" y="29"/>
                      <a:pt x="19" y="27"/>
                    </a:cubicBezTo>
                    <a:cubicBezTo>
                      <a:pt x="21" y="26"/>
                      <a:pt x="23" y="25"/>
                      <a:pt x="24" y="23"/>
                    </a:cubicBezTo>
                    <a:cubicBezTo>
                      <a:pt x="25" y="21"/>
                      <a:pt x="24" y="20"/>
                      <a:pt x="24" y="19"/>
                    </a:cubicBezTo>
                    <a:cubicBezTo>
                      <a:pt x="24" y="18"/>
                      <a:pt x="25" y="18"/>
                      <a:pt x="25" y="17"/>
                    </a:cubicBezTo>
                    <a:cubicBezTo>
                      <a:pt x="26" y="16"/>
                      <a:pt x="25" y="14"/>
                      <a:pt x="25" y="14"/>
                    </a:cubicBezTo>
                    <a:close/>
                    <a:moveTo>
                      <a:pt x="16" y="20"/>
                    </a:moveTo>
                    <a:cubicBezTo>
                      <a:pt x="16" y="21"/>
                      <a:pt x="15" y="20"/>
                      <a:pt x="15" y="20"/>
                    </a:cubicBezTo>
                    <a:cubicBezTo>
                      <a:pt x="15" y="21"/>
                      <a:pt x="15" y="22"/>
                      <a:pt x="15" y="22"/>
                    </a:cubicBezTo>
                    <a:cubicBezTo>
                      <a:pt x="15" y="22"/>
                      <a:pt x="13" y="23"/>
                      <a:pt x="13" y="22"/>
                    </a:cubicBezTo>
                    <a:cubicBezTo>
                      <a:pt x="12" y="22"/>
                      <a:pt x="12" y="21"/>
                      <a:pt x="12" y="21"/>
                    </a:cubicBezTo>
                    <a:cubicBezTo>
                      <a:pt x="12" y="21"/>
                      <a:pt x="11" y="21"/>
                      <a:pt x="10" y="21"/>
                    </a:cubicBezTo>
                    <a:cubicBezTo>
                      <a:pt x="10" y="21"/>
                      <a:pt x="9" y="19"/>
                      <a:pt x="10" y="18"/>
                    </a:cubicBezTo>
                    <a:cubicBezTo>
                      <a:pt x="11" y="18"/>
                      <a:pt x="11" y="18"/>
                      <a:pt x="11" y="18"/>
                    </a:cubicBezTo>
                    <a:cubicBezTo>
                      <a:pt x="11" y="17"/>
                      <a:pt x="11" y="17"/>
                      <a:pt x="11" y="16"/>
                    </a:cubicBezTo>
                    <a:cubicBezTo>
                      <a:pt x="13" y="16"/>
                      <a:pt x="13" y="16"/>
                      <a:pt x="13" y="16"/>
                    </a:cubicBezTo>
                    <a:cubicBezTo>
                      <a:pt x="14" y="16"/>
                      <a:pt x="14" y="17"/>
                      <a:pt x="14" y="18"/>
                    </a:cubicBezTo>
                    <a:cubicBezTo>
                      <a:pt x="14" y="18"/>
                      <a:pt x="15" y="17"/>
                      <a:pt x="16" y="18"/>
                    </a:cubicBezTo>
                    <a:cubicBezTo>
                      <a:pt x="16" y="18"/>
                      <a:pt x="17" y="20"/>
                      <a:pt x="16" y="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15" name="Freeform 272">
                <a:extLst>
                  <a:ext uri="{FF2B5EF4-FFF2-40B4-BE49-F238E27FC236}">
                    <a16:creationId xmlns:a16="http://schemas.microsoft.com/office/drawing/2014/main" id="{FA45C6A7-3DCD-BA78-E8B9-F488CA345404}"/>
                  </a:ext>
                </a:extLst>
              </p:cNvPr>
              <p:cNvSpPr>
                <a:spLocks noEditPoints="1"/>
              </p:cNvSpPr>
              <p:nvPr/>
            </p:nvSpPr>
            <p:spPr bwMode="auto">
              <a:xfrm>
                <a:off x="18379" y="877"/>
                <a:ext cx="131" cy="285"/>
              </a:xfrm>
              <a:custGeom>
                <a:avLst/>
                <a:gdLst>
                  <a:gd name="T0" fmla="*/ 3218 w 44"/>
                  <a:gd name="T1" fmla="*/ 972 h 95"/>
                  <a:gd name="T2" fmla="*/ 3457 w 44"/>
                  <a:gd name="T3" fmla="*/ 162 h 95"/>
                  <a:gd name="T4" fmla="*/ 3299 w 44"/>
                  <a:gd name="T5" fmla="*/ 0 h 95"/>
                  <a:gd name="T6" fmla="*/ 238 w 44"/>
                  <a:gd name="T7" fmla="*/ 1296 h 95"/>
                  <a:gd name="T8" fmla="*/ 399 w 44"/>
                  <a:gd name="T9" fmla="*/ 2592 h 95"/>
                  <a:gd name="T10" fmla="*/ 1950 w 44"/>
                  <a:gd name="T11" fmla="*/ 5022 h 95"/>
                  <a:gd name="T12" fmla="*/ 2429 w 44"/>
                  <a:gd name="T13" fmla="*/ 7047 h 95"/>
                  <a:gd name="T14" fmla="*/ 3299 w 44"/>
                  <a:gd name="T15" fmla="*/ 7695 h 95"/>
                  <a:gd name="T16" fmla="*/ 3218 w 44"/>
                  <a:gd name="T17" fmla="*/ 972 h 95"/>
                  <a:gd name="T18" fmla="*/ 1426 w 44"/>
                  <a:gd name="T19" fmla="*/ 2187 h 95"/>
                  <a:gd name="T20" fmla="*/ 1108 w 44"/>
                  <a:gd name="T21" fmla="*/ 2754 h 95"/>
                  <a:gd name="T22" fmla="*/ 950 w 44"/>
                  <a:gd name="T23" fmla="*/ 2106 h 95"/>
                  <a:gd name="T24" fmla="*/ 950 w 44"/>
                  <a:gd name="T25" fmla="*/ 1863 h 95"/>
                  <a:gd name="T26" fmla="*/ 1108 w 44"/>
                  <a:gd name="T27" fmla="*/ 2268 h 95"/>
                  <a:gd name="T28" fmla="*/ 1188 w 44"/>
                  <a:gd name="T29" fmla="*/ 2268 h 95"/>
                  <a:gd name="T30" fmla="*/ 1426 w 44"/>
                  <a:gd name="T31" fmla="*/ 1944 h 95"/>
                  <a:gd name="T32" fmla="*/ 1426 w 44"/>
                  <a:gd name="T33" fmla="*/ 2187 h 95"/>
                  <a:gd name="T34" fmla="*/ 2030 w 44"/>
                  <a:gd name="T35" fmla="*/ 972 h 95"/>
                  <a:gd name="T36" fmla="*/ 2111 w 44"/>
                  <a:gd name="T37" fmla="*/ 810 h 95"/>
                  <a:gd name="T38" fmla="*/ 2188 w 44"/>
                  <a:gd name="T39" fmla="*/ 1134 h 95"/>
                  <a:gd name="T40" fmla="*/ 2269 w 44"/>
                  <a:gd name="T41" fmla="*/ 1134 h 95"/>
                  <a:gd name="T42" fmla="*/ 2510 w 44"/>
                  <a:gd name="T43" fmla="*/ 891 h 95"/>
                  <a:gd name="T44" fmla="*/ 2510 w 44"/>
                  <a:gd name="T45" fmla="*/ 1134 h 95"/>
                  <a:gd name="T46" fmla="*/ 2111 w 44"/>
                  <a:gd name="T47" fmla="*/ 1620 h 95"/>
                  <a:gd name="T48" fmla="*/ 2030 w 44"/>
                  <a:gd name="T49" fmla="*/ 972 h 95"/>
                  <a:gd name="T50" fmla="*/ 2587 w 44"/>
                  <a:gd name="T51" fmla="*/ 3159 h 95"/>
                  <a:gd name="T52" fmla="*/ 2188 w 44"/>
                  <a:gd name="T53" fmla="*/ 3726 h 95"/>
                  <a:gd name="T54" fmla="*/ 2030 w 44"/>
                  <a:gd name="T55" fmla="*/ 2997 h 95"/>
                  <a:gd name="T56" fmla="*/ 2111 w 44"/>
                  <a:gd name="T57" fmla="*/ 2835 h 95"/>
                  <a:gd name="T58" fmla="*/ 2188 w 44"/>
                  <a:gd name="T59" fmla="*/ 3240 h 95"/>
                  <a:gd name="T60" fmla="*/ 2349 w 44"/>
                  <a:gd name="T61" fmla="*/ 3240 h 95"/>
                  <a:gd name="T62" fmla="*/ 2587 w 44"/>
                  <a:gd name="T63" fmla="*/ 2916 h 95"/>
                  <a:gd name="T64" fmla="*/ 2587 w 44"/>
                  <a:gd name="T65" fmla="*/ 3159 h 9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44" h="95">
                    <a:moveTo>
                      <a:pt x="41" y="12"/>
                    </a:moveTo>
                    <a:cubicBezTo>
                      <a:pt x="41" y="8"/>
                      <a:pt x="43" y="4"/>
                      <a:pt x="44" y="2"/>
                    </a:cubicBezTo>
                    <a:cubicBezTo>
                      <a:pt x="44" y="1"/>
                      <a:pt x="43" y="0"/>
                      <a:pt x="42" y="0"/>
                    </a:cubicBezTo>
                    <a:cubicBezTo>
                      <a:pt x="42" y="0"/>
                      <a:pt x="21" y="5"/>
                      <a:pt x="3" y="16"/>
                    </a:cubicBezTo>
                    <a:cubicBezTo>
                      <a:pt x="0" y="19"/>
                      <a:pt x="3" y="26"/>
                      <a:pt x="5" y="32"/>
                    </a:cubicBezTo>
                    <a:cubicBezTo>
                      <a:pt x="13" y="50"/>
                      <a:pt x="22" y="48"/>
                      <a:pt x="25" y="62"/>
                    </a:cubicBezTo>
                    <a:cubicBezTo>
                      <a:pt x="26" y="67"/>
                      <a:pt x="30" y="85"/>
                      <a:pt x="31" y="87"/>
                    </a:cubicBezTo>
                    <a:cubicBezTo>
                      <a:pt x="33" y="92"/>
                      <a:pt x="37" y="95"/>
                      <a:pt x="42" y="95"/>
                    </a:cubicBezTo>
                    <a:cubicBezTo>
                      <a:pt x="41" y="71"/>
                      <a:pt x="38" y="34"/>
                      <a:pt x="41" y="12"/>
                    </a:cubicBezTo>
                    <a:close/>
                    <a:moveTo>
                      <a:pt x="18" y="27"/>
                    </a:moveTo>
                    <a:cubicBezTo>
                      <a:pt x="18" y="29"/>
                      <a:pt x="16" y="34"/>
                      <a:pt x="14" y="34"/>
                    </a:cubicBezTo>
                    <a:cubicBezTo>
                      <a:pt x="13" y="34"/>
                      <a:pt x="11" y="28"/>
                      <a:pt x="12" y="26"/>
                    </a:cubicBezTo>
                    <a:cubicBezTo>
                      <a:pt x="12" y="24"/>
                      <a:pt x="12" y="24"/>
                      <a:pt x="12" y="23"/>
                    </a:cubicBezTo>
                    <a:cubicBezTo>
                      <a:pt x="13" y="23"/>
                      <a:pt x="14" y="25"/>
                      <a:pt x="14" y="28"/>
                    </a:cubicBezTo>
                    <a:cubicBezTo>
                      <a:pt x="15" y="28"/>
                      <a:pt x="15" y="28"/>
                      <a:pt x="15" y="28"/>
                    </a:cubicBezTo>
                    <a:cubicBezTo>
                      <a:pt x="16" y="25"/>
                      <a:pt x="17" y="24"/>
                      <a:pt x="18" y="24"/>
                    </a:cubicBezTo>
                    <a:cubicBezTo>
                      <a:pt x="18" y="24"/>
                      <a:pt x="19" y="26"/>
                      <a:pt x="18" y="27"/>
                    </a:cubicBezTo>
                    <a:close/>
                    <a:moveTo>
                      <a:pt x="26" y="12"/>
                    </a:moveTo>
                    <a:cubicBezTo>
                      <a:pt x="26" y="10"/>
                      <a:pt x="27" y="10"/>
                      <a:pt x="27" y="10"/>
                    </a:cubicBezTo>
                    <a:cubicBezTo>
                      <a:pt x="28" y="10"/>
                      <a:pt x="28" y="12"/>
                      <a:pt x="28" y="14"/>
                    </a:cubicBezTo>
                    <a:cubicBezTo>
                      <a:pt x="29" y="14"/>
                      <a:pt x="29" y="14"/>
                      <a:pt x="29" y="14"/>
                    </a:cubicBezTo>
                    <a:cubicBezTo>
                      <a:pt x="30" y="12"/>
                      <a:pt x="31" y="11"/>
                      <a:pt x="32" y="11"/>
                    </a:cubicBezTo>
                    <a:cubicBezTo>
                      <a:pt x="32" y="12"/>
                      <a:pt x="32" y="13"/>
                      <a:pt x="32" y="14"/>
                    </a:cubicBezTo>
                    <a:cubicBezTo>
                      <a:pt x="31" y="16"/>
                      <a:pt x="28" y="20"/>
                      <a:pt x="27" y="20"/>
                    </a:cubicBezTo>
                    <a:cubicBezTo>
                      <a:pt x="26" y="19"/>
                      <a:pt x="25" y="14"/>
                      <a:pt x="26" y="12"/>
                    </a:cubicBezTo>
                    <a:close/>
                    <a:moveTo>
                      <a:pt x="33" y="39"/>
                    </a:moveTo>
                    <a:cubicBezTo>
                      <a:pt x="32" y="41"/>
                      <a:pt x="29" y="47"/>
                      <a:pt x="28" y="46"/>
                    </a:cubicBezTo>
                    <a:cubicBezTo>
                      <a:pt x="26" y="46"/>
                      <a:pt x="26" y="39"/>
                      <a:pt x="26" y="37"/>
                    </a:cubicBezTo>
                    <a:cubicBezTo>
                      <a:pt x="26" y="35"/>
                      <a:pt x="27" y="35"/>
                      <a:pt x="27" y="35"/>
                    </a:cubicBezTo>
                    <a:cubicBezTo>
                      <a:pt x="28" y="35"/>
                      <a:pt x="28" y="37"/>
                      <a:pt x="28" y="40"/>
                    </a:cubicBezTo>
                    <a:cubicBezTo>
                      <a:pt x="30" y="40"/>
                      <a:pt x="30" y="40"/>
                      <a:pt x="30" y="40"/>
                    </a:cubicBezTo>
                    <a:cubicBezTo>
                      <a:pt x="31" y="37"/>
                      <a:pt x="33" y="36"/>
                      <a:pt x="33" y="36"/>
                    </a:cubicBezTo>
                    <a:cubicBezTo>
                      <a:pt x="34" y="36"/>
                      <a:pt x="34" y="38"/>
                      <a:pt x="33"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16" name="Freeform 273">
                <a:extLst>
                  <a:ext uri="{FF2B5EF4-FFF2-40B4-BE49-F238E27FC236}">
                    <a16:creationId xmlns:a16="http://schemas.microsoft.com/office/drawing/2014/main" id="{DE76AA49-B256-E6E8-6EFF-527C3ECA1249}"/>
                  </a:ext>
                </a:extLst>
              </p:cNvPr>
              <p:cNvSpPr>
                <a:spLocks noEditPoints="1"/>
              </p:cNvSpPr>
              <p:nvPr/>
            </p:nvSpPr>
            <p:spPr bwMode="auto">
              <a:xfrm>
                <a:off x="18651" y="877"/>
                <a:ext cx="135" cy="285"/>
              </a:xfrm>
              <a:custGeom>
                <a:avLst/>
                <a:gdLst>
                  <a:gd name="T0" fmla="*/ 3402 w 45"/>
                  <a:gd name="T1" fmla="*/ 1377 h 95"/>
                  <a:gd name="T2" fmla="*/ 81 w 45"/>
                  <a:gd name="T3" fmla="*/ 0 h 95"/>
                  <a:gd name="T4" fmla="*/ 0 w 45"/>
                  <a:gd name="T5" fmla="*/ 162 h 95"/>
                  <a:gd name="T6" fmla="*/ 243 w 45"/>
                  <a:gd name="T7" fmla="*/ 972 h 95"/>
                  <a:gd name="T8" fmla="*/ 162 w 45"/>
                  <a:gd name="T9" fmla="*/ 7695 h 95"/>
                  <a:gd name="T10" fmla="*/ 1053 w 45"/>
                  <a:gd name="T11" fmla="*/ 7047 h 95"/>
                  <a:gd name="T12" fmla="*/ 1539 w 45"/>
                  <a:gd name="T13" fmla="*/ 5022 h 95"/>
                  <a:gd name="T14" fmla="*/ 3240 w 45"/>
                  <a:gd name="T15" fmla="*/ 2673 h 95"/>
                  <a:gd name="T16" fmla="*/ 3402 w 45"/>
                  <a:gd name="T17" fmla="*/ 1377 h 95"/>
                  <a:gd name="T18" fmla="*/ 891 w 45"/>
                  <a:gd name="T19" fmla="*/ 891 h 95"/>
                  <a:gd name="T20" fmla="*/ 1134 w 45"/>
                  <a:gd name="T21" fmla="*/ 1134 h 95"/>
                  <a:gd name="T22" fmla="*/ 1296 w 45"/>
                  <a:gd name="T23" fmla="*/ 1134 h 95"/>
                  <a:gd name="T24" fmla="*/ 1296 w 45"/>
                  <a:gd name="T25" fmla="*/ 810 h 95"/>
                  <a:gd name="T26" fmla="*/ 1377 w 45"/>
                  <a:gd name="T27" fmla="*/ 972 h 95"/>
                  <a:gd name="T28" fmla="*/ 1296 w 45"/>
                  <a:gd name="T29" fmla="*/ 1620 h 95"/>
                  <a:gd name="T30" fmla="*/ 972 w 45"/>
                  <a:gd name="T31" fmla="*/ 1134 h 95"/>
                  <a:gd name="T32" fmla="*/ 891 w 45"/>
                  <a:gd name="T33" fmla="*/ 891 h 95"/>
                  <a:gd name="T34" fmla="*/ 1296 w 45"/>
                  <a:gd name="T35" fmla="*/ 4050 h 95"/>
                  <a:gd name="T36" fmla="*/ 891 w 45"/>
                  <a:gd name="T37" fmla="*/ 3483 h 95"/>
                  <a:gd name="T38" fmla="*/ 891 w 45"/>
                  <a:gd name="T39" fmla="*/ 3240 h 95"/>
                  <a:gd name="T40" fmla="*/ 1134 w 45"/>
                  <a:gd name="T41" fmla="*/ 3564 h 95"/>
                  <a:gd name="T42" fmla="*/ 1296 w 45"/>
                  <a:gd name="T43" fmla="*/ 3564 h 95"/>
                  <a:gd name="T44" fmla="*/ 1377 w 45"/>
                  <a:gd name="T45" fmla="*/ 3078 h 95"/>
                  <a:gd name="T46" fmla="*/ 1458 w 45"/>
                  <a:gd name="T47" fmla="*/ 3321 h 95"/>
                  <a:gd name="T48" fmla="*/ 1296 w 45"/>
                  <a:gd name="T49" fmla="*/ 4050 h 95"/>
                  <a:gd name="T50" fmla="*/ 2511 w 45"/>
                  <a:gd name="T51" fmla="*/ 2835 h 95"/>
                  <a:gd name="T52" fmla="*/ 2187 w 45"/>
                  <a:gd name="T53" fmla="*/ 2268 h 95"/>
                  <a:gd name="T54" fmla="*/ 2187 w 45"/>
                  <a:gd name="T55" fmla="*/ 2025 h 95"/>
                  <a:gd name="T56" fmla="*/ 2430 w 45"/>
                  <a:gd name="T57" fmla="*/ 2349 h 95"/>
                  <a:gd name="T58" fmla="*/ 2511 w 45"/>
                  <a:gd name="T59" fmla="*/ 2349 h 95"/>
                  <a:gd name="T60" fmla="*/ 2592 w 45"/>
                  <a:gd name="T61" fmla="*/ 1944 h 95"/>
                  <a:gd name="T62" fmla="*/ 2673 w 45"/>
                  <a:gd name="T63" fmla="*/ 2187 h 95"/>
                  <a:gd name="T64" fmla="*/ 2511 w 45"/>
                  <a:gd name="T65" fmla="*/ 2835 h 9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45" h="95">
                    <a:moveTo>
                      <a:pt x="42" y="17"/>
                    </a:moveTo>
                    <a:cubicBezTo>
                      <a:pt x="23" y="5"/>
                      <a:pt x="2" y="0"/>
                      <a:pt x="1" y="0"/>
                    </a:cubicBezTo>
                    <a:cubicBezTo>
                      <a:pt x="0" y="2"/>
                      <a:pt x="0" y="2"/>
                      <a:pt x="0" y="2"/>
                    </a:cubicBezTo>
                    <a:cubicBezTo>
                      <a:pt x="1" y="4"/>
                      <a:pt x="3" y="8"/>
                      <a:pt x="3" y="12"/>
                    </a:cubicBezTo>
                    <a:cubicBezTo>
                      <a:pt x="5" y="34"/>
                      <a:pt x="3" y="71"/>
                      <a:pt x="2" y="95"/>
                    </a:cubicBezTo>
                    <a:cubicBezTo>
                      <a:pt x="7" y="95"/>
                      <a:pt x="11" y="92"/>
                      <a:pt x="13" y="87"/>
                    </a:cubicBezTo>
                    <a:cubicBezTo>
                      <a:pt x="14" y="85"/>
                      <a:pt x="17" y="67"/>
                      <a:pt x="19" y="62"/>
                    </a:cubicBezTo>
                    <a:cubicBezTo>
                      <a:pt x="22" y="51"/>
                      <a:pt x="36" y="46"/>
                      <a:pt x="40" y="33"/>
                    </a:cubicBezTo>
                    <a:cubicBezTo>
                      <a:pt x="42" y="27"/>
                      <a:pt x="45" y="19"/>
                      <a:pt x="42" y="17"/>
                    </a:cubicBezTo>
                    <a:close/>
                    <a:moveTo>
                      <a:pt x="11" y="11"/>
                    </a:moveTo>
                    <a:cubicBezTo>
                      <a:pt x="12" y="11"/>
                      <a:pt x="13" y="12"/>
                      <a:pt x="14" y="14"/>
                    </a:cubicBezTo>
                    <a:cubicBezTo>
                      <a:pt x="16" y="14"/>
                      <a:pt x="16" y="14"/>
                      <a:pt x="16" y="14"/>
                    </a:cubicBezTo>
                    <a:cubicBezTo>
                      <a:pt x="15" y="12"/>
                      <a:pt x="16" y="10"/>
                      <a:pt x="16" y="10"/>
                    </a:cubicBezTo>
                    <a:cubicBezTo>
                      <a:pt x="17" y="10"/>
                      <a:pt x="17" y="10"/>
                      <a:pt x="17" y="12"/>
                    </a:cubicBezTo>
                    <a:cubicBezTo>
                      <a:pt x="18" y="14"/>
                      <a:pt x="18" y="19"/>
                      <a:pt x="16" y="20"/>
                    </a:cubicBezTo>
                    <a:cubicBezTo>
                      <a:pt x="15" y="20"/>
                      <a:pt x="12" y="16"/>
                      <a:pt x="12" y="14"/>
                    </a:cubicBezTo>
                    <a:cubicBezTo>
                      <a:pt x="11" y="13"/>
                      <a:pt x="11" y="12"/>
                      <a:pt x="11" y="11"/>
                    </a:cubicBezTo>
                    <a:close/>
                    <a:moveTo>
                      <a:pt x="16" y="50"/>
                    </a:moveTo>
                    <a:cubicBezTo>
                      <a:pt x="15" y="51"/>
                      <a:pt x="12" y="45"/>
                      <a:pt x="11" y="43"/>
                    </a:cubicBezTo>
                    <a:cubicBezTo>
                      <a:pt x="11" y="41"/>
                      <a:pt x="11" y="40"/>
                      <a:pt x="11" y="40"/>
                    </a:cubicBezTo>
                    <a:cubicBezTo>
                      <a:pt x="12" y="39"/>
                      <a:pt x="13" y="40"/>
                      <a:pt x="14" y="44"/>
                    </a:cubicBezTo>
                    <a:cubicBezTo>
                      <a:pt x="16" y="44"/>
                      <a:pt x="16" y="44"/>
                      <a:pt x="16" y="44"/>
                    </a:cubicBezTo>
                    <a:cubicBezTo>
                      <a:pt x="16" y="40"/>
                      <a:pt x="17" y="38"/>
                      <a:pt x="17" y="38"/>
                    </a:cubicBezTo>
                    <a:cubicBezTo>
                      <a:pt x="18" y="38"/>
                      <a:pt x="18" y="39"/>
                      <a:pt x="18" y="41"/>
                    </a:cubicBezTo>
                    <a:cubicBezTo>
                      <a:pt x="19" y="43"/>
                      <a:pt x="18" y="50"/>
                      <a:pt x="16" y="50"/>
                    </a:cubicBezTo>
                    <a:close/>
                    <a:moveTo>
                      <a:pt x="31" y="35"/>
                    </a:moveTo>
                    <a:cubicBezTo>
                      <a:pt x="29" y="35"/>
                      <a:pt x="27" y="30"/>
                      <a:pt x="27" y="28"/>
                    </a:cubicBezTo>
                    <a:cubicBezTo>
                      <a:pt x="26" y="26"/>
                      <a:pt x="27" y="25"/>
                      <a:pt x="27" y="25"/>
                    </a:cubicBezTo>
                    <a:cubicBezTo>
                      <a:pt x="28" y="25"/>
                      <a:pt x="29" y="26"/>
                      <a:pt x="30" y="29"/>
                    </a:cubicBezTo>
                    <a:cubicBezTo>
                      <a:pt x="31" y="29"/>
                      <a:pt x="31" y="29"/>
                      <a:pt x="31" y="29"/>
                    </a:cubicBezTo>
                    <a:cubicBezTo>
                      <a:pt x="31" y="26"/>
                      <a:pt x="32" y="24"/>
                      <a:pt x="32" y="24"/>
                    </a:cubicBezTo>
                    <a:cubicBezTo>
                      <a:pt x="33" y="24"/>
                      <a:pt x="33" y="25"/>
                      <a:pt x="33" y="27"/>
                    </a:cubicBezTo>
                    <a:cubicBezTo>
                      <a:pt x="34" y="29"/>
                      <a:pt x="32" y="35"/>
                      <a:pt x="31" y="3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17" name="Freeform 274">
                <a:extLst>
                  <a:ext uri="{FF2B5EF4-FFF2-40B4-BE49-F238E27FC236}">
                    <a16:creationId xmlns:a16="http://schemas.microsoft.com/office/drawing/2014/main" id="{9FD643D9-4B71-9C44-A343-505BC5BBB8E9}"/>
                  </a:ext>
                </a:extLst>
              </p:cNvPr>
              <p:cNvSpPr>
                <a:spLocks/>
              </p:cNvSpPr>
              <p:nvPr/>
            </p:nvSpPr>
            <p:spPr bwMode="auto">
              <a:xfrm>
                <a:off x="18594" y="785"/>
                <a:ext cx="45" cy="44"/>
              </a:xfrm>
              <a:custGeom>
                <a:avLst/>
                <a:gdLst>
                  <a:gd name="T0" fmla="*/ 891 w 15"/>
                  <a:gd name="T1" fmla="*/ 455 h 15"/>
                  <a:gd name="T2" fmla="*/ 648 w 15"/>
                  <a:gd name="T3" fmla="*/ 76 h 15"/>
                  <a:gd name="T4" fmla="*/ 648 w 15"/>
                  <a:gd name="T5" fmla="*/ 0 h 15"/>
                  <a:gd name="T6" fmla="*/ 1053 w 15"/>
                  <a:gd name="T7" fmla="*/ 76 h 15"/>
                  <a:gd name="T8" fmla="*/ 1053 w 15"/>
                  <a:gd name="T9" fmla="*/ 155 h 15"/>
                  <a:gd name="T10" fmla="*/ 891 w 15"/>
                  <a:gd name="T11" fmla="*/ 1109 h 15"/>
                  <a:gd name="T12" fmla="*/ 243 w 15"/>
                  <a:gd name="T13" fmla="*/ 886 h 15"/>
                  <a:gd name="T14" fmla="*/ 0 w 15"/>
                  <a:gd name="T15" fmla="*/ 455 h 15"/>
                  <a:gd name="T16" fmla="*/ 243 w 15"/>
                  <a:gd name="T17" fmla="*/ 378 h 15"/>
                  <a:gd name="T18" fmla="*/ 891 w 15"/>
                  <a:gd name="T19" fmla="*/ 455 h 1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 h="15">
                    <a:moveTo>
                      <a:pt x="11" y="6"/>
                    </a:moveTo>
                    <a:cubicBezTo>
                      <a:pt x="11" y="6"/>
                      <a:pt x="11" y="2"/>
                      <a:pt x="8" y="1"/>
                    </a:cubicBezTo>
                    <a:cubicBezTo>
                      <a:pt x="8" y="0"/>
                      <a:pt x="8" y="0"/>
                      <a:pt x="8" y="0"/>
                    </a:cubicBezTo>
                    <a:cubicBezTo>
                      <a:pt x="8" y="0"/>
                      <a:pt x="11" y="0"/>
                      <a:pt x="13" y="1"/>
                    </a:cubicBezTo>
                    <a:cubicBezTo>
                      <a:pt x="13" y="2"/>
                      <a:pt x="13" y="2"/>
                      <a:pt x="13" y="2"/>
                    </a:cubicBezTo>
                    <a:cubicBezTo>
                      <a:pt x="15" y="8"/>
                      <a:pt x="11" y="11"/>
                      <a:pt x="11" y="15"/>
                    </a:cubicBezTo>
                    <a:cubicBezTo>
                      <a:pt x="7" y="12"/>
                      <a:pt x="3" y="12"/>
                      <a:pt x="3" y="12"/>
                    </a:cubicBezTo>
                    <a:cubicBezTo>
                      <a:pt x="0" y="6"/>
                      <a:pt x="0" y="6"/>
                      <a:pt x="0" y="6"/>
                    </a:cubicBezTo>
                    <a:cubicBezTo>
                      <a:pt x="0" y="6"/>
                      <a:pt x="1" y="6"/>
                      <a:pt x="3" y="5"/>
                    </a:cubicBezTo>
                    <a:cubicBezTo>
                      <a:pt x="6" y="5"/>
                      <a:pt x="9" y="5"/>
                      <a:pt x="11"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18" name="Freeform 275">
                <a:extLst>
                  <a:ext uri="{FF2B5EF4-FFF2-40B4-BE49-F238E27FC236}">
                    <a16:creationId xmlns:a16="http://schemas.microsoft.com/office/drawing/2014/main" id="{F80D21AA-7E44-DE2A-6E20-D98F2531DCCE}"/>
                  </a:ext>
                </a:extLst>
              </p:cNvPr>
              <p:cNvSpPr>
                <a:spLocks/>
              </p:cNvSpPr>
              <p:nvPr/>
            </p:nvSpPr>
            <p:spPr bwMode="auto">
              <a:xfrm>
                <a:off x="18498" y="683"/>
                <a:ext cx="159" cy="69"/>
              </a:xfrm>
              <a:custGeom>
                <a:avLst/>
                <a:gdLst>
                  <a:gd name="T0" fmla="*/ 2187 w 53"/>
                  <a:gd name="T1" fmla="*/ 1620 h 23"/>
                  <a:gd name="T2" fmla="*/ 2187 w 53"/>
                  <a:gd name="T3" fmla="*/ 1620 h 23"/>
                  <a:gd name="T4" fmla="*/ 648 w 53"/>
                  <a:gd name="T5" fmla="*/ 1863 h 23"/>
                  <a:gd name="T6" fmla="*/ 81 w 53"/>
                  <a:gd name="T7" fmla="*/ 567 h 23"/>
                  <a:gd name="T8" fmla="*/ 243 w 53"/>
                  <a:gd name="T9" fmla="*/ 405 h 23"/>
                  <a:gd name="T10" fmla="*/ 405 w 53"/>
                  <a:gd name="T11" fmla="*/ 567 h 23"/>
                  <a:gd name="T12" fmla="*/ 567 w 53"/>
                  <a:gd name="T13" fmla="*/ 486 h 23"/>
                  <a:gd name="T14" fmla="*/ 648 w 53"/>
                  <a:gd name="T15" fmla="*/ 810 h 23"/>
                  <a:gd name="T16" fmla="*/ 486 w 53"/>
                  <a:gd name="T17" fmla="*/ 810 h 23"/>
                  <a:gd name="T18" fmla="*/ 1215 w 53"/>
                  <a:gd name="T19" fmla="*/ 648 h 23"/>
                  <a:gd name="T20" fmla="*/ 1053 w 53"/>
                  <a:gd name="T21" fmla="*/ 729 h 23"/>
                  <a:gd name="T22" fmla="*/ 891 w 53"/>
                  <a:gd name="T23" fmla="*/ 405 h 23"/>
                  <a:gd name="T24" fmla="*/ 1134 w 53"/>
                  <a:gd name="T25" fmla="*/ 405 h 23"/>
                  <a:gd name="T26" fmla="*/ 1134 w 53"/>
                  <a:gd name="T27" fmla="*/ 81 h 23"/>
                  <a:gd name="T28" fmla="*/ 1296 w 53"/>
                  <a:gd name="T29" fmla="*/ 324 h 23"/>
                  <a:gd name="T30" fmla="*/ 1377 w 53"/>
                  <a:gd name="T31" fmla="*/ 324 h 23"/>
                  <a:gd name="T32" fmla="*/ 1539 w 53"/>
                  <a:gd name="T33" fmla="*/ 486 h 23"/>
                  <a:gd name="T34" fmla="*/ 1377 w 53"/>
                  <a:gd name="T35" fmla="*/ 648 h 23"/>
                  <a:gd name="T36" fmla="*/ 1782 w 53"/>
                  <a:gd name="T37" fmla="*/ 891 h 23"/>
                  <a:gd name="T38" fmla="*/ 2025 w 53"/>
                  <a:gd name="T39" fmla="*/ 486 h 23"/>
                  <a:gd name="T40" fmla="*/ 1782 w 53"/>
                  <a:gd name="T41" fmla="*/ 405 h 23"/>
                  <a:gd name="T42" fmla="*/ 2025 w 53"/>
                  <a:gd name="T43" fmla="*/ 243 h 23"/>
                  <a:gd name="T44" fmla="*/ 1944 w 53"/>
                  <a:gd name="T45" fmla="*/ 81 h 23"/>
                  <a:gd name="T46" fmla="*/ 2187 w 53"/>
                  <a:gd name="T47" fmla="*/ 0 h 23"/>
                  <a:gd name="T48" fmla="*/ 2349 w 53"/>
                  <a:gd name="T49" fmla="*/ 81 h 23"/>
                  <a:gd name="T50" fmla="*/ 2349 w 53"/>
                  <a:gd name="T51" fmla="*/ 243 h 23"/>
                  <a:gd name="T52" fmla="*/ 2511 w 53"/>
                  <a:gd name="T53" fmla="*/ 405 h 23"/>
                  <a:gd name="T54" fmla="*/ 2268 w 53"/>
                  <a:gd name="T55" fmla="*/ 486 h 23"/>
                  <a:gd name="T56" fmla="*/ 2592 w 53"/>
                  <a:gd name="T57" fmla="*/ 891 h 23"/>
                  <a:gd name="T58" fmla="*/ 2997 w 53"/>
                  <a:gd name="T59" fmla="*/ 648 h 23"/>
                  <a:gd name="T60" fmla="*/ 2835 w 53"/>
                  <a:gd name="T61" fmla="*/ 486 h 23"/>
                  <a:gd name="T62" fmla="*/ 2997 w 53"/>
                  <a:gd name="T63" fmla="*/ 324 h 23"/>
                  <a:gd name="T64" fmla="*/ 3078 w 53"/>
                  <a:gd name="T65" fmla="*/ 324 h 23"/>
                  <a:gd name="T66" fmla="*/ 3240 w 53"/>
                  <a:gd name="T67" fmla="*/ 81 h 23"/>
                  <a:gd name="T68" fmla="*/ 3240 w 53"/>
                  <a:gd name="T69" fmla="*/ 405 h 23"/>
                  <a:gd name="T70" fmla="*/ 3402 w 53"/>
                  <a:gd name="T71" fmla="*/ 405 h 23"/>
                  <a:gd name="T72" fmla="*/ 3240 w 53"/>
                  <a:gd name="T73" fmla="*/ 729 h 23"/>
                  <a:gd name="T74" fmla="*/ 3159 w 53"/>
                  <a:gd name="T75" fmla="*/ 648 h 23"/>
                  <a:gd name="T76" fmla="*/ 3807 w 53"/>
                  <a:gd name="T77" fmla="*/ 810 h 23"/>
                  <a:gd name="T78" fmla="*/ 3726 w 53"/>
                  <a:gd name="T79" fmla="*/ 810 h 23"/>
                  <a:gd name="T80" fmla="*/ 3726 w 53"/>
                  <a:gd name="T81" fmla="*/ 486 h 23"/>
                  <a:gd name="T82" fmla="*/ 3969 w 53"/>
                  <a:gd name="T83" fmla="*/ 567 h 23"/>
                  <a:gd name="T84" fmla="*/ 4131 w 53"/>
                  <a:gd name="T85" fmla="*/ 405 h 23"/>
                  <a:gd name="T86" fmla="*/ 4293 w 53"/>
                  <a:gd name="T87" fmla="*/ 567 h 23"/>
                  <a:gd name="T88" fmla="*/ 3726 w 53"/>
                  <a:gd name="T89" fmla="*/ 1863 h 23"/>
                  <a:gd name="T90" fmla="*/ 2187 w 53"/>
                  <a:gd name="T91" fmla="*/ 1620 h 23"/>
                  <a:gd name="T92" fmla="*/ 2187 w 53"/>
                  <a:gd name="T93" fmla="*/ 1620 h 23"/>
                  <a:gd name="T94" fmla="*/ 2187 w 53"/>
                  <a:gd name="T95" fmla="*/ 1620 h 23"/>
                  <a:gd name="T96" fmla="*/ 2187 w 53"/>
                  <a:gd name="T97" fmla="*/ 1620 h 23"/>
                  <a:gd name="T98" fmla="*/ 2187 w 53"/>
                  <a:gd name="T99" fmla="*/ 1620 h 23"/>
                  <a:gd name="T100" fmla="*/ 2187 w 53"/>
                  <a:gd name="T101" fmla="*/ 1620 h 23"/>
                  <a:gd name="T102" fmla="*/ 2187 w 53"/>
                  <a:gd name="T103" fmla="*/ 1620 h 23"/>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53" h="23">
                    <a:moveTo>
                      <a:pt x="27" y="20"/>
                    </a:moveTo>
                    <a:cubicBezTo>
                      <a:pt x="27" y="20"/>
                      <a:pt x="27" y="20"/>
                      <a:pt x="27" y="20"/>
                    </a:cubicBezTo>
                    <a:cubicBezTo>
                      <a:pt x="27" y="20"/>
                      <a:pt x="27" y="20"/>
                      <a:pt x="27" y="20"/>
                    </a:cubicBezTo>
                    <a:cubicBezTo>
                      <a:pt x="27" y="20"/>
                      <a:pt x="27" y="20"/>
                      <a:pt x="27" y="20"/>
                    </a:cubicBezTo>
                    <a:cubicBezTo>
                      <a:pt x="27" y="20"/>
                      <a:pt x="27" y="20"/>
                      <a:pt x="27" y="20"/>
                    </a:cubicBezTo>
                    <a:cubicBezTo>
                      <a:pt x="20" y="20"/>
                      <a:pt x="13" y="20"/>
                      <a:pt x="8" y="23"/>
                    </a:cubicBezTo>
                    <a:cubicBezTo>
                      <a:pt x="7" y="21"/>
                      <a:pt x="5" y="12"/>
                      <a:pt x="3" y="9"/>
                    </a:cubicBezTo>
                    <a:cubicBezTo>
                      <a:pt x="2" y="8"/>
                      <a:pt x="1" y="7"/>
                      <a:pt x="1" y="7"/>
                    </a:cubicBezTo>
                    <a:cubicBezTo>
                      <a:pt x="0" y="6"/>
                      <a:pt x="0" y="6"/>
                      <a:pt x="1" y="6"/>
                    </a:cubicBezTo>
                    <a:cubicBezTo>
                      <a:pt x="1" y="5"/>
                      <a:pt x="2" y="5"/>
                      <a:pt x="3" y="5"/>
                    </a:cubicBezTo>
                    <a:cubicBezTo>
                      <a:pt x="4" y="6"/>
                      <a:pt x="4" y="6"/>
                      <a:pt x="4" y="7"/>
                    </a:cubicBezTo>
                    <a:cubicBezTo>
                      <a:pt x="5" y="7"/>
                      <a:pt x="5" y="7"/>
                      <a:pt x="5" y="7"/>
                    </a:cubicBezTo>
                    <a:cubicBezTo>
                      <a:pt x="5" y="6"/>
                      <a:pt x="5" y="6"/>
                      <a:pt x="5" y="6"/>
                    </a:cubicBezTo>
                    <a:cubicBezTo>
                      <a:pt x="5" y="5"/>
                      <a:pt x="6" y="5"/>
                      <a:pt x="7" y="6"/>
                    </a:cubicBezTo>
                    <a:cubicBezTo>
                      <a:pt x="8" y="7"/>
                      <a:pt x="8" y="7"/>
                      <a:pt x="8" y="8"/>
                    </a:cubicBezTo>
                    <a:cubicBezTo>
                      <a:pt x="8" y="8"/>
                      <a:pt x="8" y="9"/>
                      <a:pt x="8" y="10"/>
                    </a:cubicBezTo>
                    <a:cubicBezTo>
                      <a:pt x="7" y="10"/>
                      <a:pt x="7" y="10"/>
                      <a:pt x="6" y="9"/>
                    </a:cubicBezTo>
                    <a:cubicBezTo>
                      <a:pt x="6" y="10"/>
                      <a:pt x="6" y="10"/>
                      <a:pt x="6" y="10"/>
                    </a:cubicBezTo>
                    <a:cubicBezTo>
                      <a:pt x="7" y="11"/>
                      <a:pt x="9" y="12"/>
                      <a:pt x="11" y="12"/>
                    </a:cubicBezTo>
                    <a:cubicBezTo>
                      <a:pt x="14" y="12"/>
                      <a:pt x="15" y="10"/>
                      <a:pt x="15" y="8"/>
                    </a:cubicBezTo>
                    <a:cubicBezTo>
                      <a:pt x="14" y="8"/>
                      <a:pt x="14" y="8"/>
                      <a:pt x="14" y="8"/>
                    </a:cubicBezTo>
                    <a:cubicBezTo>
                      <a:pt x="14" y="8"/>
                      <a:pt x="14" y="9"/>
                      <a:pt x="13" y="9"/>
                    </a:cubicBezTo>
                    <a:cubicBezTo>
                      <a:pt x="13" y="9"/>
                      <a:pt x="12" y="9"/>
                      <a:pt x="12" y="7"/>
                    </a:cubicBezTo>
                    <a:cubicBezTo>
                      <a:pt x="11" y="6"/>
                      <a:pt x="11" y="6"/>
                      <a:pt x="11" y="5"/>
                    </a:cubicBezTo>
                    <a:cubicBezTo>
                      <a:pt x="12" y="5"/>
                      <a:pt x="12" y="5"/>
                      <a:pt x="13" y="5"/>
                    </a:cubicBezTo>
                    <a:cubicBezTo>
                      <a:pt x="13" y="5"/>
                      <a:pt x="13" y="5"/>
                      <a:pt x="14" y="5"/>
                    </a:cubicBezTo>
                    <a:cubicBezTo>
                      <a:pt x="12" y="4"/>
                      <a:pt x="12" y="3"/>
                      <a:pt x="12" y="3"/>
                    </a:cubicBezTo>
                    <a:cubicBezTo>
                      <a:pt x="12" y="2"/>
                      <a:pt x="12" y="2"/>
                      <a:pt x="14" y="1"/>
                    </a:cubicBezTo>
                    <a:cubicBezTo>
                      <a:pt x="16" y="1"/>
                      <a:pt x="16" y="2"/>
                      <a:pt x="17" y="2"/>
                    </a:cubicBezTo>
                    <a:cubicBezTo>
                      <a:pt x="17" y="3"/>
                      <a:pt x="17" y="4"/>
                      <a:pt x="16" y="4"/>
                    </a:cubicBezTo>
                    <a:cubicBezTo>
                      <a:pt x="16" y="5"/>
                      <a:pt x="16" y="5"/>
                      <a:pt x="16" y="5"/>
                    </a:cubicBezTo>
                    <a:cubicBezTo>
                      <a:pt x="16" y="4"/>
                      <a:pt x="16" y="4"/>
                      <a:pt x="17" y="4"/>
                    </a:cubicBezTo>
                    <a:cubicBezTo>
                      <a:pt x="17" y="4"/>
                      <a:pt x="17" y="4"/>
                      <a:pt x="17" y="4"/>
                    </a:cubicBezTo>
                    <a:cubicBezTo>
                      <a:pt x="18" y="4"/>
                      <a:pt x="19" y="4"/>
                      <a:pt x="19" y="6"/>
                    </a:cubicBezTo>
                    <a:cubicBezTo>
                      <a:pt x="19" y="7"/>
                      <a:pt x="18" y="8"/>
                      <a:pt x="18" y="8"/>
                    </a:cubicBezTo>
                    <a:cubicBezTo>
                      <a:pt x="17" y="8"/>
                      <a:pt x="17" y="8"/>
                      <a:pt x="17" y="8"/>
                    </a:cubicBezTo>
                    <a:cubicBezTo>
                      <a:pt x="16" y="8"/>
                      <a:pt x="16" y="8"/>
                      <a:pt x="16" y="8"/>
                    </a:cubicBezTo>
                    <a:cubicBezTo>
                      <a:pt x="17" y="10"/>
                      <a:pt x="19" y="11"/>
                      <a:pt x="22" y="11"/>
                    </a:cubicBezTo>
                    <a:cubicBezTo>
                      <a:pt x="24" y="11"/>
                      <a:pt x="26" y="9"/>
                      <a:pt x="26" y="6"/>
                    </a:cubicBezTo>
                    <a:cubicBezTo>
                      <a:pt x="26" y="6"/>
                      <a:pt x="26" y="6"/>
                      <a:pt x="25" y="6"/>
                    </a:cubicBezTo>
                    <a:cubicBezTo>
                      <a:pt x="25" y="6"/>
                      <a:pt x="25" y="7"/>
                      <a:pt x="24" y="7"/>
                    </a:cubicBezTo>
                    <a:cubicBezTo>
                      <a:pt x="23" y="7"/>
                      <a:pt x="23" y="6"/>
                      <a:pt x="22" y="5"/>
                    </a:cubicBezTo>
                    <a:cubicBezTo>
                      <a:pt x="22" y="4"/>
                      <a:pt x="23" y="3"/>
                      <a:pt x="23" y="3"/>
                    </a:cubicBezTo>
                    <a:cubicBezTo>
                      <a:pt x="24" y="3"/>
                      <a:pt x="25" y="3"/>
                      <a:pt x="25" y="3"/>
                    </a:cubicBezTo>
                    <a:cubicBezTo>
                      <a:pt x="25" y="3"/>
                      <a:pt x="25" y="3"/>
                      <a:pt x="25" y="3"/>
                    </a:cubicBezTo>
                    <a:cubicBezTo>
                      <a:pt x="25" y="2"/>
                      <a:pt x="24" y="2"/>
                      <a:pt x="24" y="1"/>
                    </a:cubicBezTo>
                    <a:cubicBezTo>
                      <a:pt x="24" y="1"/>
                      <a:pt x="25" y="0"/>
                      <a:pt x="27" y="0"/>
                    </a:cubicBezTo>
                    <a:cubicBezTo>
                      <a:pt x="27" y="0"/>
                      <a:pt x="27" y="0"/>
                      <a:pt x="27" y="0"/>
                    </a:cubicBezTo>
                    <a:cubicBezTo>
                      <a:pt x="27" y="0"/>
                      <a:pt x="27" y="0"/>
                      <a:pt x="27" y="0"/>
                    </a:cubicBezTo>
                    <a:cubicBezTo>
                      <a:pt x="28" y="0"/>
                      <a:pt x="29" y="1"/>
                      <a:pt x="29" y="1"/>
                    </a:cubicBezTo>
                    <a:cubicBezTo>
                      <a:pt x="29" y="2"/>
                      <a:pt x="29" y="2"/>
                      <a:pt x="28" y="3"/>
                    </a:cubicBezTo>
                    <a:cubicBezTo>
                      <a:pt x="29" y="3"/>
                      <a:pt x="29" y="3"/>
                      <a:pt x="29" y="3"/>
                    </a:cubicBezTo>
                    <a:cubicBezTo>
                      <a:pt x="30" y="3"/>
                      <a:pt x="30" y="3"/>
                      <a:pt x="30" y="3"/>
                    </a:cubicBezTo>
                    <a:cubicBezTo>
                      <a:pt x="31" y="3"/>
                      <a:pt x="31" y="4"/>
                      <a:pt x="31" y="5"/>
                    </a:cubicBezTo>
                    <a:cubicBezTo>
                      <a:pt x="31" y="6"/>
                      <a:pt x="30" y="7"/>
                      <a:pt x="29" y="7"/>
                    </a:cubicBezTo>
                    <a:cubicBezTo>
                      <a:pt x="28" y="6"/>
                      <a:pt x="28" y="6"/>
                      <a:pt x="28" y="6"/>
                    </a:cubicBezTo>
                    <a:cubicBezTo>
                      <a:pt x="28" y="6"/>
                      <a:pt x="28" y="6"/>
                      <a:pt x="28" y="6"/>
                    </a:cubicBezTo>
                    <a:cubicBezTo>
                      <a:pt x="28" y="9"/>
                      <a:pt x="30" y="11"/>
                      <a:pt x="32" y="11"/>
                    </a:cubicBezTo>
                    <a:cubicBezTo>
                      <a:pt x="35" y="11"/>
                      <a:pt x="36" y="10"/>
                      <a:pt x="37" y="8"/>
                    </a:cubicBezTo>
                    <a:cubicBezTo>
                      <a:pt x="37" y="8"/>
                      <a:pt x="37" y="8"/>
                      <a:pt x="37" y="8"/>
                    </a:cubicBezTo>
                    <a:cubicBezTo>
                      <a:pt x="36" y="8"/>
                      <a:pt x="36" y="8"/>
                      <a:pt x="36" y="8"/>
                    </a:cubicBezTo>
                    <a:cubicBezTo>
                      <a:pt x="35" y="8"/>
                      <a:pt x="34" y="7"/>
                      <a:pt x="35" y="6"/>
                    </a:cubicBezTo>
                    <a:cubicBezTo>
                      <a:pt x="35" y="4"/>
                      <a:pt x="36" y="4"/>
                      <a:pt x="36" y="4"/>
                    </a:cubicBezTo>
                    <a:cubicBezTo>
                      <a:pt x="37" y="4"/>
                      <a:pt x="37" y="4"/>
                      <a:pt x="37" y="4"/>
                    </a:cubicBezTo>
                    <a:cubicBezTo>
                      <a:pt x="37" y="4"/>
                      <a:pt x="37" y="4"/>
                      <a:pt x="38" y="5"/>
                    </a:cubicBezTo>
                    <a:cubicBezTo>
                      <a:pt x="38" y="5"/>
                      <a:pt x="38" y="5"/>
                      <a:pt x="38" y="4"/>
                    </a:cubicBezTo>
                    <a:cubicBezTo>
                      <a:pt x="37" y="4"/>
                      <a:pt x="37" y="3"/>
                      <a:pt x="37" y="2"/>
                    </a:cubicBezTo>
                    <a:cubicBezTo>
                      <a:pt x="37" y="2"/>
                      <a:pt x="38" y="1"/>
                      <a:pt x="40" y="1"/>
                    </a:cubicBezTo>
                    <a:cubicBezTo>
                      <a:pt x="41" y="2"/>
                      <a:pt x="42" y="2"/>
                      <a:pt x="42" y="3"/>
                    </a:cubicBezTo>
                    <a:cubicBezTo>
                      <a:pt x="42" y="3"/>
                      <a:pt x="41" y="4"/>
                      <a:pt x="40" y="5"/>
                    </a:cubicBezTo>
                    <a:cubicBezTo>
                      <a:pt x="40" y="5"/>
                      <a:pt x="40" y="5"/>
                      <a:pt x="40" y="5"/>
                    </a:cubicBezTo>
                    <a:cubicBezTo>
                      <a:pt x="41" y="5"/>
                      <a:pt x="42" y="5"/>
                      <a:pt x="42" y="5"/>
                    </a:cubicBezTo>
                    <a:cubicBezTo>
                      <a:pt x="42" y="6"/>
                      <a:pt x="42" y="6"/>
                      <a:pt x="42" y="7"/>
                    </a:cubicBezTo>
                    <a:cubicBezTo>
                      <a:pt x="41" y="9"/>
                      <a:pt x="40" y="9"/>
                      <a:pt x="40" y="9"/>
                    </a:cubicBezTo>
                    <a:cubicBezTo>
                      <a:pt x="39" y="8"/>
                      <a:pt x="39" y="8"/>
                      <a:pt x="39" y="8"/>
                    </a:cubicBezTo>
                    <a:cubicBezTo>
                      <a:pt x="39" y="8"/>
                      <a:pt x="39" y="8"/>
                      <a:pt x="39" y="8"/>
                    </a:cubicBezTo>
                    <a:cubicBezTo>
                      <a:pt x="39" y="10"/>
                      <a:pt x="39" y="12"/>
                      <a:pt x="42" y="12"/>
                    </a:cubicBezTo>
                    <a:cubicBezTo>
                      <a:pt x="44" y="12"/>
                      <a:pt x="46" y="11"/>
                      <a:pt x="47" y="10"/>
                    </a:cubicBezTo>
                    <a:cubicBezTo>
                      <a:pt x="47" y="9"/>
                      <a:pt x="47" y="9"/>
                      <a:pt x="47" y="9"/>
                    </a:cubicBezTo>
                    <a:cubicBezTo>
                      <a:pt x="47" y="10"/>
                      <a:pt x="46" y="10"/>
                      <a:pt x="46" y="10"/>
                    </a:cubicBezTo>
                    <a:cubicBezTo>
                      <a:pt x="45" y="9"/>
                      <a:pt x="45" y="8"/>
                      <a:pt x="45" y="8"/>
                    </a:cubicBezTo>
                    <a:cubicBezTo>
                      <a:pt x="46" y="7"/>
                      <a:pt x="46" y="7"/>
                      <a:pt x="46" y="6"/>
                    </a:cubicBezTo>
                    <a:cubicBezTo>
                      <a:pt x="48" y="5"/>
                      <a:pt x="48" y="5"/>
                      <a:pt x="49" y="6"/>
                    </a:cubicBezTo>
                    <a:cubicBezTo>
                      <a:pt x="49" y="7"/>
                      <a:pt x="49" y="7"/>
                      <a:pt x="49" y="7"/>
                    </a:cubicBezTo>
                    <a:cubicBezTo>
                      <a:pt x="49" y="7"/>
                      <a:pt x="49" y="7"/>
                      <a:pt x="49" y="7"/>
                    </a:cubicBezTo>
                    <a:cubicBezTo>
                      <a:pt x="49" y="6"/>
                      <a:pt x="50" y="6"/>
                      <a:pt x="51" y="5"/>
                    </a:cubicBezTo>
                    <a:cubicBezTo>
                      <a:pt x="52" y="5"/>
                      <a:pt x="52" y="5"/>
                      <a:pt x="53" y="6"/>
                    </a:cubicBezTo>
                    <a:cubicBezTo>
                      <a:pt x="53" y="6"/>
                      <a:pt x="53" y="6"/>
                      <a:pt x="53" y="7"/>
                    </a:cubicBezTo>
                    <a:cubicBezTo>
                      <a:pt x="53" y="7"/>
                      <a:pt x="51" y="8"/>
                      <a:pt x="51" y="9"/>
                    </a:cubicBezTo>
                    <a:cubicBezTo>
                      <a:pt x="48" y="12"/>
                      <a:pt x="46" y="21"/>
                      <a:pt x="46" y="23"/>
                    </a:cubicBezTo>
                    <a:cubicBezTo>
                      <a:pt x="41" y="20"/>
                      <a:pt x="34"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cubicBezTo>
                      <a:pt x="27" y="20"/>
                      <a:pt x="27" y="20"/>
                      <a:pt x="27" y="2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19" name="Freeform 276">
                <a:extLst>
                  <a:ext uri="{FF2B5EF4-FFF2-40B4-BE49-F238E27FC236}">
                    <a16:creationId xmlns:a16="http://schemas.microsoft.com/office/drawing/2014/main" id="{15597F92-7463-34AE-12D9-3EF0C1450E7C}"/>
                  </a:ext>
                </a:extLst>
              </p:cNvPr>
              <p:cNvSpPr>
                <a:spLocks noEditPoints="1"/>
              </p:cNvSpPr>
              <p:nvPr/>
            </p:nvSpPr>
            <p:spPr bwMode="auto">
              <a:xfrm>
                <a:off x="18510" y="752"/>
                <a:ext cx="129" cy="110"/>
              </a:xfrm>
              <a:custGeom>
                <a:avLst/>
                <a:gdLst>
                  <a:gd name="T0" fmla="*/ 1458 w 43"/>
                  <a:gd name="T1" fmla="*/ 2652 h 37"/>
                  <a:gd name="T2" fmla="*/ 1782 w 43"/>
                  <a:gd name="T3" fmla="*/ 2423 h 37"/>
                  <a:gd name="T4" fmla="*/ 1863 w 43"/>
                  <a:gd name="T5" fmla="*/ 2423 h 37"/>
                  <a:gd name="T6" fmla="*/ 2106 w 43"/>
                  <a:gd name="T7" fmla="*/ 2652 h 37"/>
                  <a:gd name="T8" fmla="*/ 3321 w 43"/>
                  <a:gd name="T9" fmla="*/ 2890 h 37"/>
                  <a:gd name="T10" fmla="*/ 3078 w 43"/>
                  <a:gd name="T11" fmla="*/ 2262 h 37"/>
                  <a:gd name="T12" fmla="*/ 2106 w 43"/>
                  <a:gd name="T13" fmla="*/ 2105 h 37"/>
                  <a:gd name="T14" fmla="*/ 1215 w 43"/>
                  <a:gd name="T15" fmla="*/ 2182 h 37"/>
                  <a:gd name="T16" fmla="*/ 1620 w 43"/>
                  <a:gd name="T17" fmla="*/ 1864 h 37"/>
                  <a:gd name="T18" fmla="*/ 1782 w 43"/>
                  <a:gd name="T19" fmla="*/ 1944 h 37"/>
                  <a:gd name="T20" fmla="*/ 2106 w 43"/>
                  <a:gd name="T21" fmla="*/ 1864 h 37"/>
                  <a:gd name="T22" fmla="*/ 1944 w 43"/>
                  <a:gd name="T23" fmla="*/ 788 h 37"/>
                  <a:gd name="T24" fmla="*/ 2835 w 43"/>
                  <a:gd name="T25" fmla="*/ 547 h 37"/>
                  <a:gd name="T26" fmla="*/ 3321 w 43"/>
                  <a:gd name="T27" fmla="*/ 788 h 37"/>
                  <a:gd name="T28" fmla="*/ 1863 w 43"/>
                  <a:gd name="T29" fmla="*/ 80 h 37"/>
                  <a:gd name="T30" fmla="*/ 486 w 43"/>
                  <a:gd name="T31" fmla="*/ 1026 h 37"/>
                  <a:gd name="T32" fmla="*/ 486 w 43"/>
                  <a:gd name="T33" fmla="*/ 1944 h 37"/>
                  <a:gd name="T34" fmla="*/ 648 w 43"/>
                  <a:gd name="T35" fmla="*/ 2262 h 37"/>
                  <a:gd name="T36" fmla="*/ 405 w 43"/>
                  <a:gd name="T37" fmla="*/ 2890 h 37"/>
                  <a:gd name="T38" fmla="*/ 1458 w 43"/>
                  <a:gd name="T39" fmla="*/ 2652 h 37"/>
                  <a:gd name="T40" fmla="*/ 1701 w 43"/>
                  <a:gd name="T41" fmla="*/ 788 h 37"/>
                  <a:gd name="T42" fmla="*/ 1620 w 43"/>
                  <a:gd name="T43" fmla="*/ 1344 h 37"/>
                  <a:gd name="T44" fmla="*/ 1296 w 43"/>
                  <a:gd name="T45" fmla="*/ 1264 h 37"/>
                  <a:gd name="T46" fmla="*/ 648 w 43"/>
                  <a:gd name="T47" fmla="*/ 1264 h 37"/>
                  <a:gd name="T48" fmla="*/ 1053 w 43"/>
                  <a:gd name="T49" fmla="*/ 945 h 37"/>
                  <a:gd name="T50" fmla="*/ 1053 w 43"/>
                  <a:gd name="T51" fmla="*/ 865 h 37"/>
                  <a:gd name="T52" fmla="*/ 648 w 43"/>
                  <a:gd name="T53" fmla="*/ 788 h 37"/>
                  <a:gd name="T54" fmla="*/ 1701 w 43"/>
                  <a:gd name="T55" fmla="*/ 788 h 37"/>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3" h="37">
                    <a:moveTo>
                      <a:pt x="18" y="34"/>
                    </a:moveTo>
                    <a:cubicBezTo>
                      <a:pt x="20" y="34"/>
                      <a:pt x="22" y="31"/>
                      <a:pt x="22" y="31"/>
                    </a:cubicBezTo>
                    <a:cubicBezTo>
                      <a:pt x="23" y="31"/>
                      <a:pt x="23" y="31"/>
                      <a:pt x="23" y="31"/>
                    </a:cubicBezTo>
                    <a:cubicBezTo>
                      <a:pt x="23" y="31"/>
                      <a:pt x="24" y="34"/>
                      <a:pt x="26" y="34"/>
                    </a:cubicBezTo>
                    <a:cubicBezTo>
                      <a:pt x="33" y="35"/>
                      <a:pt x="39" y="36"/>
                      <a:pt x="41" y="37"/>
                    </a:cubicBezTo>
                    <a:cubicBezTo>
                      <a:pt x="42" y="35"/>
                      <a:pt x="42" y="32"/>
                      <a:pt x="38" y="29"/>
                    </a:cubicBezTo>
                    <a:cubicBezTo>
                      <a:pt x="37" y="29"/>
                      <a:pt x="33" y="27"/>
                      <a:pt x="26" y="27"/>
                    </a:cubicBezTo>
                    <a:cubicBezTo>
                      <a:pt x="23" y="31"/>
                      <a:pt x="19" y="26"/>
                      <a:pt x="15" y="28"/>
                    </a:cubicBezTo>
                    <a:cubicBezTo>
                      <a:pt x="16" y="26"/>
                      <a:pt x="18" y="24"/>
                      <a:pt x="20" y="24"/>
                    </a:cubicBezTo>
                    <a:cubicBezTo>
                      <a:pt x="20" y="24"/>
                      <a:pt x="21" y="25"/>
                      <a:pt x="22" y="25"/>
                    </a:cubicBezTo>
                    <a:cubicBezTo>
                      <a:pt x="23" y="25"/>
                      <a:pt x="26" y="25"/>
                      <a:pt x="26" y="24"/>
                    </a:cubicBezTo>
                    <a:cubicBezTo>
                      <a:pt x="26" y="23"/>
                      <a:pt x="24" y="10"/>
                      <a:pt x="24" y="10"/>
                    </a:cubicBezTo>
                    <a:cubicBezTo>
                      <a:pt x="24" y="10"/>
                      <a:pt x="30" y="7"/>
                      <a:pt x="35" y="7"/>
                    </a:cubicBezTo>
                    <a:cubicBezTo>
                      <a:pt x="40" y="7"/>
                      <a:pt x="41" y="10"/>
                      <a:pt x="41" y="10"/>
                    </a:cubicBezTo>
                    <a:cubicBezTo>
                      <a:pt x="43" y="0"/>
                      <a:pt x="31" y="1"/>
                      <a:pt x="23" y="1"/>
                    </a:cubicBezTo>
                    <a:cubicBezTo>
                      <a:pt x="0" y="1"/>
                      <a:pt x="6" y="5"/>
                      <a:pt x="6" y="13"/>
                    </a:cubicBezTo>
                    <a:cubicBezTo>
                      <a:pt x="6" y="15"/>
                      <a:pt x="3" y="17"/>
                      <a:pt x="6" y="25"/>
                    </a:cubicBezTo>
                    <a:cubicBezTo>
                      <a:pt x="7" y="26"/>
                      <a:pt x="7" y="27"/>
                      <a:pt x="8" y="29"/>
                    </a:cubicBezTo>
                    <a:cubicBezTo>
                      <a:pt x="5" y="31"/>
                      <a:pt x="4" y="34"/>
                      <a:pt x="5" y="37"/>
                    </a:cubicBezTo>
                    <a:cubicBezTo>
                      <a:pt x="8" y="35"/>
                      <a:pt x="14" y="34"/>
                      <a:pt x="18" y="34"/>
                    </a:cubicBezTo>
                    <a:moveTo>
                      <a:pt x="21" y="10"/>
                    </a:moveTo>
                    <a:cubicBezTo>
                      <a:pt x="20" y="14"/>
                      <a:pt x="20" y="17"/>
                      <a:pt x="20" y="17"/>
                    </a:cubicBezTo>
                    <a:cubicBezTo>
                      <a:pt x="20" y="17"/>
                      <a:pt x="18" y="17"/>
                      <a:pt x="16" y="16"/>
                    </a:cubicBezTo>
                    <a:cubicBezTo>
                      <a:pt x="11" y="16"/>
                      <a:pt x="8" y="16"/>
                      <a:pt x="8" y="16"/>
                    </a:cubicBezTo>
                    <a:cubicBezTo>
                      <a:pt x="9" y="15"/>
                      <a:pt x="9" y="12"/>
                      <a:pt x="13" y="12"/>
                    </a:cubicBezTo>
                    <a:cubicBezTo>
                      <a:pt x="13" y="11"/>
                      <a:pt x="13" y="11"/>
                      <a:pt x="13" y="11"/>
                    </a:cubicBezTo>
                    <a:cubicBezTo>
                      <a:pt x="8" y="10"/>
                      <a:pt x="8" y="10"/>
                      <a:pt x="8" y="10"/>
                    </a:cubicBezTo>
                    <a:cubicBezTo>
                      <a:pt x="11" y="3"/>
                      <a:pt x="20" y="9"/>
                      <a:pt x="21"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20" name="Freeform 277">
                <a:extLst>
                  <a:ext uri="{FF2B5EF4-FFF2-40B4-BE49-F238E27FC236}">
                    <a16:creationId xmlns:a16="http://schemas.microsoft.com/office/drawing/2014/main" id="{859C8190-778F-6C2D-32A1-D290B4E34E63}"/>
                  </a:ext>
                </a:extLst>
              </p:cNvPr>
              <p:cNvSpPr>
                <a:spLocks noEditPoints="1"/>
              </p:cNvSpPr>
              <p:nvPr/>
            </p:nvSpPr>
            <p:spPr bwMode="auto">
              <a:xfrm>
                <a:off x="18516" y="862"/>
                <a:ext cx="126" cy="108"/>
              </a:xfrm>
              <a:custGeom>
                <a:avLst/>
                <a:gdLst>
                  <a:gd name="T0" fmla="*/ 2997 w 42"/>
                  <a:gd name="T1" fmla="*/ 162 h 36"/>
                  <a:gd name="T2" fmla="*/ 324 w 42"/>
                  <a:gd name="T3" fmla="*/ 243 h 36"/>
                  <a:gd name="T4" fmla="*/ 324 w 42"/>
                  <a:gd name="T5" fmla="*/ 2592 h 36"/>
                  <a:gd name="T6" fmla="*/ 1377 w 42"/>
                  <a:gd name="T7" fmla="*/ 2754 h 36"/>
                  <a:gd name="T8" fmla="*/ 1539 w 42"/>
                  <a:gd name="T9" fmla="*/ 1863 h 36"/>
                  <a:gd name="T10" fmla="*/ 1620 w 42"/>
                  <a:gd name="T11" fmla="*/ 1377 h 36"/>
                  <a:gd name="T12" fmla="*/ 1782 w 42"/>
                  <a:gd name="T13" fmla="*/ 1377 h 36"/>
                  <a:gd name="T14" fmla="*/ 2025 w 42"/>
                  <a:gd name="T15" fmla="*/ 2754 h 36"/>
                  <a:gd name="T16" fmla="*/ 3159 w 42"/>
                  <a:gd name="T17" fmla="*/ 2592 h 36"/>
                  <a:gd name="T18" fmla="*/ 2997 w 42"/>
                  <a:gd name="T19" fmla="*/ 162 h 36"/>
                  <a:gd name="T20" fmla="*/ 1701 w 42"/>
                  <a:gd name="T21" fmla="*/ 729 h 36"/>
                  <a:gd name="T22" fmla="*/ 1134 w 42"/>
                  <a:gd name="T23" fmla="*/ 405 h 36"/>
                  <a:gd name="T24" fmla="*/ 1701 w 42"/>
                  <a:gd name="T25" fmla="*/ 486 h 36"/>
                  <a:gd name="T26" fmla="*/ 2187 w 42"/>
                  <a:gd name="T27" fmla="*/ 405 h 36"/>
                  <a:gd name="T28" fmla="*/ 1701 w 42"/>
                  <a:gd name="T29" fmla="*/ 729 h 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2" h="36">
                    <a:moveTo>
                      <a:pt x="37" y="2"/>
                    </a:moveTo>
                    <a:cubicBezTo>
                      <a:pt x="26" y="0"/>
                      <a:pt x="15" y="0"/>
                      <a:pt x="4" y="3"/>
                    </a:cubicBezTo>
                    <a:cubicBezTo>
                      <a:pt x="2" y="11"/>
                      <a:pt x="0" y="27"/>
                      <a:pt x="4" y="32"/>
                    </a:cubicBezTo>
                    <a:cubicBezTo>
                      <a:pt x="5" y="33"/>
                      <a:pt x="11" y="36"/>
                      <a:pt x="17" y="34"/>
                    </a:cubicBezTo>
                    <a:cubicBezTo>
                      <a:pt x="19" y="33"/>
                      <a:pt x="19" y="26"/>
                      <a:pt x="19" y="23"/>
                    </a:cubicBezTo>
                    <a:cubicBezTo>
                      <a:pt x="19" y="18"/>
                      <a:pt x="20" y="17"/>
                      <a:pt x="20" y="17"/>
                    </a:cubicBezTo>
                    <a:cubicBezTo>
                      <a:pt x="22" y="17"/>
                      <a:pt x="22" y="17"/>
                      <a:pt x="22" y="17"/>
                    </a:cubicBezTo>
                    <a:cubicBezTo>
                      <a:pt x="23" y="18"/>
                      <a:pt x="23" y="33"/>
                      <a:pt x="25" y="34"/>
                    </a:cubicBezTo>
                    <a:cubicBezTo>
                      <a:pt x="30" y="36"/>
                      <a:pt x="38" y="34"/>
                      <a:pt x="39" y="32"/>
                    </a:cubicBezTo>
                    <a:cubicBezTo>
                      <a:pt x="42" y="28"/>
                      <a:pt x="39" y="7"/>
                      <a:pt x="37" y="2"/>
                    </a:cubicBezTo>
                    <a:close/>
                    <a:moveTo>
                      <a:pt x="21" y="9"/>
                    </a:moveTo>
                    <a:cubicBezTo>
                      <a:pt x="15" y="9"/>
                      <a:pt x="14" y="8"/>
                      <a:pt x="14" y="5"/>
                    </a:cubicBezTo>
                    <a:cubicBezTo>
                      <a:pt x="14" y="5"/>
                      <a:pt x="15" y="6"/>
                      <a:pt x="21" y="6"/>
                    </a:cubicBezTo>
                    <a:cubicBezTo>
                      <a:pt x="26" y="6"/>
                      <a:pt x="27" y="5"/>
                      <a:pt x="27" y="5"/>
                    </a:cubicBezTo>
                    <a:cubicBezTo>
                      <a:pt x="27" y="8"/>
                      <a:pt x="26" y="9"/>
                      <a:pt x="21"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21" name="Freeform 278">
                <a:extLst>
                  <a:ext uri="{FF2B5EF4-FFF2-40B4-BE49-F238E27FC236}">
                    <a16:creationId xmlns:a16="http://schemas.microsoft.com/office/drawing/2014/main" id="{3D2FB4FE-DFA9-89B7-00D4-DC292D4A76C0}"/>
                  </a:ext>
                </a:extLst>
              </p:cNvPr>
              <p:cNvSpPr>
                <a:spLocks/>
              </p:cNvSpPr>
              <p:nvPr/>
            </p:nvSpPr>
            <p:spPr bwMode="auto">
              <a:xfrm>
                <a:off x="18385" y="1195"/>
                <a:ext cx="389" cy="128"/>
              </a:xfrm>
              <a:custGeom>
                <a:avLst/>
                <a:gdLst>
                  <a:gd name="T0" fmla="*/ 5231 w 130"/>
                  <a:gd name="T1" fmla="*/ 3057 h 43"/>
                  <a:gd name="T2" fmla="*/ 5231 w 130"/>
                  <a:gd name="T3" fmla="*/ 3057 h 43"/>
                  <a:gd name="T4" fmla="*/ 5231 w 130"/>
                  <a:gd name="T5" fmla="*/ 3057 h 43"/>
                  <a:gd name="T6" fmla="*/ 5231 w 130"/>
                  <a:gd name="T7" fmla="*/ 3057 h 43"/>
                  <a:gd name="T8" fmla="*/ 485 w 130"/>
                  <a:gd name="T9" fmla="*/ 1506 h 43"/>
                  <a:gd name="T10" fmla="*/ 81 w 130"/>
                  <a:gd name="T11" fmla="*/ 950 h 43"/>
                  <a:gd name="T12" fmla="*/ 805 w 130"/>
                  <a:gd name="T13" fmla="*/ 1268 h 43"/>
                  <a:gd name="T14" fmla="*/ 886 w 130"/>
                  <a:gd name="T15" fmla="*/ 950 h 43"/>
                  <a:gd name="T16" fmla="*/ 1532 w 130"/>
                  <a:gd name="T17" fmla="*/ 1345 h 43"/>
                  <a:gd name="T18" fmla="*/ 1209 w 130"/>
                  <a:gd name="T19" fmla="*/ 1667 h 43"/>
                  <a:gd name="T20" fmla="*/ 2166 w 130"/>
                  <a:gd name="T21" fmla="*/ 2030 h 43"/>
                  <a:gd name="T22" fmla="*/ 2732 w 130"/>
                  <a:gd name="T23" fmla="*/ 1426 h 43"/>
                  <a:gd name="T24" fmla="*/ 2247 w 130"/>
                  <a:gd name="T25" fmla="*/ 1268 h 43"/>
                  <a:gd name="T26" fmla="*/ 2570 w 130"/>
                  <a:gd name="T27" fmla="*/ 869 h 43"/>
                  <a:gd name="T28" fmla="*/ 2328 w 130"/>
                  <a:gd name="T29" fmla="*/ 479 h 43"/>
                  <a:gd name="T30" fmla="*/ 3214 w 130"/>
                  <a:gd name="T31" fmla="*/ 399 h 43"/>
                  <a:gd name="T32" fmla="*/ 3133 w 130"/>
                  <a:gd name="T33" fmla="*/ 789 h 43"/>
                  <a:gd name="T34" fmla="*/ 3375 w 130"/>
                  <a:gd name="T35" fmla="*/ 628 h 43"/>
                  <a:gd name="T36" fmla="*/ 3456 w 130"/>
                  <a:gd name="T37" fmla="*/ 1345 h 43"/>
                  <a:gd name="T38" fmla="*/ 3133 w 130"/>
                  <a:gd name="T39" fmla="*/ 1345 h 43"/>
                  <a:gd name="T40" fmla="*/ 4988 w 130"/>
                  <a:gd name="T41" fmla="*/ 1107 h 43"/>
                  <a:gd name="T42" fmla="*/ 4665 w 130"/>
                  <a:gd name="T43" fmla="*/ 1188 h 43"/>
                  <a:gd name="T44" fmla="*/ 4503 w 130"/>
                  <a:gd name="T45" fmla="*/ 479 h 43"/>
                  <a:gd name="T46" fmla="*/ 4907 w 130"/>
                  <a:gd name="T47" fmla="*/ 560 h 43"/>
                  <a:gd name="T48" fmla="*/ 5231 w 130"/>
                  <a:gd name="T49" fmla="*/ 0 h 43"/>
                  <a:gd name="T50" fmla="*/ 5676 w 130"/>
                  <a:gd name="T51" fmla="*/ 238 h 43"/>
                  <a:gd name="T52" fmla="*/ 5515 w 130"/>
                  <a:gd name="T53" fmla="*/ 560 h 43"/>
                  <a:gd name="T54" fmla="*/ 6000 w 130"/>
                  <a:gd name="T55" fmla="*/ 869 h 43"/>
                  <a:gd name="T56" fmla="*/ 5434 w 130"/>
                  <a:gd name="T57" fmla="*/ 1107 h 43"/>
                  <a:gd name="T58" fmla="*/ 6242 w 130"/>
                  <a:gd name="T59" fmla="*/ 1869 h 43"/>
                  <a:gd name="T60" fmla="*/ 7208 w 130"/>
                  <a:gd name="T61" fmla="*/ 1345 h 43"/>
                  <a:gd name="T62" fmla="*/ 6724 w 130"/>
                  <a:gd name="T63" fmla="*/ 950 h 43"/>
                  <a:gd name="T64" fmla="*/ 7128 w 130"/>
                  <a:gd name="T65" fmla="*/ 708 h 43"/>
                  <a:gd name="T66" fmla="*/ 7370 w 130"/>
                  <a:gd name="T67" fmla="*/ 789 h 43"/>
                  <a:gd name="T68" fmla="*/ 7690 w 130"/>
                  <a:gd name="T69" fmla="*/ 238 h 43"/>
                  <a:gd name="T70" fmla="*/ 7771 w 130"/>
                  <a:gd name="T71" fmla="*/ 869 h 43"/>
                  <a:gd name="T72" fmla="*/ 8175 w 130"/>
                  <a:gd name="T73" fmla="*/ 950 h 43"/>
                  <a:gd name="T74" fmla="*/ 7771 w 130"/>
                  <a:gd name="T75" fmla="*/ 1506 h 43"/>
                  <a:gd name="T76" fmla="*/ 7609 w 130"/>
                  <a:gd name="T77" fmla="*/ 1426 h 43"/>
                  <a:gd name="T78" fmla="*/ 9213 w 130"/>
                  <a:gd name="T79" fmla="*/ 1712 h 43"/>
                  <a:gd name="T80" fmla="*/ 8890 w 130"/>
                  <a:gd name="T81" fmla="*/ 1667 h 43"/>
                  <a:gd name="T82" fmla="*/ 9052 w 130"/>
                  <a:gd name="T83" fmla="*/ 1027 h 43"/>
                  <a:gd name="T84" fmla="*/ 9536 w 130"/>
                  <a:gd name="T85" fmla="*/ 1268 h 43"/>
                  <a:gd name="T86" fmla="*/ 9937 w 130"/>
                  <a:gd name="T87" fmla="*/ 950 h 43"/>
                  <a:gd name="T88" fmla="*/ 10261 w 130"/>
                  <a:gd name="T89" fmla="*/ 1107 h 43"/>
                  <a:gd name="T90" fmla="*/ 8809 w 130"/>
                  <a:gd name="T91" fmla="*/ 3376 h 43"/>
                  <a:gd name="T92" fmla="*/ 5231 w 130"/>
                  <a:gd name="T93" fmla="*/ 3057 h 43"/>
                  <a:gd name="T94" fmla="*/ 5231 w 130"/>
                  <a:gd name="T95" fmla="*/ 3057 h 43"/>
                  <a:gd name="T96" fmla="*/ 5231 w 130"/>
                  <a:gd name="T97" fmla="*/ 3057 h 4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130" h="43">
                    <a:moveTo>
                      <a:pt x="65" y="39"/>
                    </a:moveTo>
                    <a:cubicBezTo>
                      <a:pt x="65" y="39"/>
                      <a:pt x="65" y="39"/>
                      <a:pt x="65" y="39"/>
                    </a:cubicBezTo>
                    <a:cubicBezTo>
                      <a:pt x="65" y="39"/>
                      <a:pt x="65" y="39"/>
                      <a:pt x="65" y="39"/>
                    </a:cubicBezTo>
                    <a:cubicBezTo>
                      <a:pt x="65" y="39"/>
                      <a:pt x="65" y="39"/>
                      <a:pt x="65" y="39"/>
                    </a:cubicBezTo>
                    <a:cubicBezTo>
                      <a:pt x="65" y="39"/>
                      <a:pt x="65" y="39"/>
                      <a:pt x="65" y="39"/>
                    </a:cubicBezTo>
                    <a:cubicBezTo>
                      <a:pt x="65" y="39"/>
                      <a:pt x="65" y="39"/>
                      <a:pt x="65" y="39"/>
                    </a:cubicBezTo>
                    <a:cubicBezTo>
                      <a:pt x="65" y="39"/>
                      <a:pt x="65" y="39"/>
                      <a:pt x="65" y="39"/>
                    </a:cubicBezTo>
                    <a:cubicBezTo>
                      <a:pt x="65" y="39"/>
                      <a:pt x="65" y="39"/>
                      <a:pt x="65" y="39"/>
                    </a:cubicBezTo>
                    <a:cubicBezTo>
                      <a:pt x="48" y="39"/>
                      <a:pt x="27" y="41"/>
                      <a:pt x="19" y="43"/>
                    </a:cubicBezTo>
                    <a:cubicBezTo>
                      <a:pt x="18" y="38"/>
                      <a:pt x="13" y="26"/>
                      <a:pt x="6" y="19"/>
                    </a:cubicBezTo>
                    <a:cubicBezTo>
                      <a:pt x="5" y="18"/>
                      <a:pt x="2" y="15"/>
                      <a:pt x="1" y="14"/>
                    </a:cubicBezTo>
                    <a:cubicBezTo>
                      <a:pt x="1" y="14"/>
                      <a:pt x="0" y="13"/>
                      <a:pt x="1" y="12"/>
                    </a:cubicBezTo>
                    <a:cubicBezTo>
                      <a:pt x="2" y="12"/>
                      <a:pt x="4" y="12"/>
                      <a:pt x="6" y="12"/>
                    </a:cubicBezTo>
                    <a:cubicBezTo>
                      <a:pt x="8" y="12"/>
                      <a:pt x="10" y="13"/>
                      <a:pt x="10" y="16"/>
                    </a:cubicBezTo>
                    <a:cubicBezTo>
                      <a:pt x="11" y="16"/>
                      <a:pt x="11" y="16"/>
                      <a:pt x="11" y="16"/>
                    </a:cubicBezTo>
                    <a:cubicBezTo>
                      <a:pt x="11" y="15"/>
                      <a:pt x="11" y="13"/>
                      <a:pt x="11" y="12"/>
                    </a:cubicBezTo>
                    <a:cubicBezTo>
                      <a:pt x="12" y="12"/>
                      <a:pt x="14" y="11"/>
                      <a:pt x="17" y="13"/>
                    </a:cubicBezTo>
                    <a:cubicBezTo>
                      <a:pt x="18" y="15"/>
                      <a:pt x="19" y="16"/>
                      <a:pt x="19" y="17"/>
                    </a:cubicBezTo>
                    <a:cubicBezTo>
                      <a:pt x="20" y="19"/>
                      <a:pt x="20" y="20"/>
                      <a:pt x="19" y="21"/>
                    </a:cubicBezTo>
                    <a:cubicBezTo>
                      <a:pt x="18" y="21"/>
                      <a:pt x="16" y="21"/>
                      <a:pt x="15" y="21"/>
                    </a:cubicBezTo>
                    <a:cubicBezTo>
                      <a:pt x="15" y="22"/>
                      <a:pt x="15" y="22"/>
                      <a:pt x="15" y="22"/>
                    </a:cubicBezTo>
                    <a:cubicBezTo>
                      <a:pt x="17" y="24"/>
                      <a:pt x="22" y="27"/>
                      <a:pt x="27" y="26"/>
                    </a:cubicBezTo>
                    <a:cubicBezTo>
                      <a:pt x="34" y="25"/>
                      <a:pt x="35" y="22"/>
                      <a:pt x="35" y="18"/>
                    </a:cubicBezTo>
                    <a:cubicBezTo>
                      <a:pt x="35" y="18"/>
                      <a:pt x="35" y="18"/>
                      <a:pt x="34" y="18"/>
                    </a:cubicBezTo>
                    <a:cubicBezTo>
                      <a:pt x="34" y="18"/>
                      <a:pt x="33" y="19"/>
                      <a:pt x="32" y="19"/>
                    </a:cubicBezTo>
                    <a:cubicBezTo>
                      <a:pt x="32" y="19"/>
                      <a:pt x="29" y="19"/>
                      <a:pt x="28" y="16"/>
                    </a:cubicBezTo>
                    <a:cubicBezTo>
                      <a:pt x="26" y="14"/>
                      <a:pt x="27" y="12"/>
                      <a:pt x="27" y="12"/>
                    </a:cubicBezTo>
                    <a:cubicBezTo>
                      <a:pt x="28" y="11"/>
                      <a:pt x="29" y="10"/>
                      <a:pt x="32" y="11"/>
                    </a:cubicBezTo>
                    <a:cubicBezTo>
                      <a:pt x="32" y="11"/>
                      <a:pt x="32" y="11"/>
                      <a:pt x="33" y="11"/>
                    </a:cubicBezTo>
                    <a:cubicBezTo>
                      <a:pt x="29" y="10"/>
                      <a:pt x="29" y="7"/>
                      <a:pt x="29" y="6"/>
                    </a:cubicBezTo>
                    <a:cubicBezTo>
                      <a:pt x="29" y="5"/>
                      <a:pt x="29" y="3"/>
                      <a:pt x="33" y="3"/>
                    </a:cubicBezTo>
                    <a:cubicBezTo>
                      <a:pt x="38" y="2"/>
                      <a:pt x="40" y="4"/>
                      <a:pt x="40" y="5"/>
                    </a:cubicBezTo>
                    <a:cubicBezTo>
                      <a:pt x="40" y="6"/>
                      <a:pt x="40" y="8"/>
                      <a:pt x="38" y="10"/>
                    </a:cubicBezTo>
                    <a:cubicBezTo>
                      <a:pt x="38" y="10"/>
                      <a:pt x="38" y="10"/>
                      <a:pt x="39" y="10"/>
                    </a:cubicBezTo>
                    <a:cubicBezTo>
                      <a:pt x="40" y="9"/>
                      <a:pt x="40" y="9"/>
                      <a:pt x="40" y="9"/>
                    </a:cubicBezTo>
                    <a:cubicBezTo>
                      <a:pt x="41" y="9"/>
                      <a:pt x="42" y="8"/>
                      <a:pt x="42" y="8"/>
                    </a:cubicBezTo>
                    <a:cubicBezTo>
                      <a:pt x="43" y="8"/>
                      <a:pt x="45" y="9"/>
                      <a:pt x="46" y="12"/>
                    </a:cubicBezTo>
                    <a:cubicBezTo>
                      <a:pt x="46" y="16"/>
                      <a:pt x="44" y="17"/>
                      <a:pt x="43" y="17"/>
                    </a:cubicBezTo>
                    <a:cubicBezTo>
                      <a:pt x="42" y="17"/>
                      <a:pt x="41" y="17"/>
                      <a:pt x="40" y="17"/>
                    </a:cubicBezTo>
                    <a:cubicBezTo>
                      <a:pt x="40" y="17"/>
                      <a:pt x="40" y="17"/>
                      <a:pt x="39" y="17"/>
                    </a:cubicBezTo>
                    <a:cubicBezTo>
                      <a:pt x="42" y="22"/>
                      <a:pt x="46" y="24"/>
                      <a:pt x="52" y="24"/>
                    </a:cubicBezTo>
                    <a:cubicBezTo>
                      <a:pt x="58" y="23"/>
                      <a:pt x="62" y="20"/>
                      <a:pt x="62" y="14"/>
                    </a:cubicBezTo>
                    <a:cubicBezTo>
                      <a:pt x="62" y="14"/>
                      <a:pt x="62" y="14"/>
                      <a:pt x="62" y="14"/>
                    </a:cubicBezTo>
                    <a:cubicBezTo>
                      <a:pt x="61" y="14"/>
                      <a:pt x="60" y="15"/>
                      <a:pt x="58" y="15"/>
                    </a:cubicBezTo>
                    <a:cubicBezTo>
                      <a:pt x="57" y="15"/>
                      <a:pt x="55" y="14"/>
                      <a:pt x="54" y="11"/>
                    </a:cubicBezTo>
                    <a:cubicBezTo>
                      <a:pt x="54" y="8"/>
                      <a:pt x="55" y="7"/>
                      <a:pt x="56" y="6"/>
                    </a:cubicBezTo>
                    <a:cubicBezTo>
                      <a:pt x="58" y="6"/>
                      <a:pt x="60" y="7"/>
                      <a:pt x="60" y="7"/>
                    </a:cubicBezTo>
                    <a:cubicBezTo>
                      <a:pt x="61" y="7"/>
                      <a:pt x="61" y="7"/>
                      <a:pt x="61" y="7"/>
                    </a:cubicBezTo>
                    <a:cubicBezTo>
                      <a:pt x="60" y="5"/>
                      <a:pt x="59" y="4"/>
                      <a:pt x="59" y="3"/>
                    </a:cubicBezTo>
                    <a:cubicBezTo>
                      <a:pt x="59" y="1"/>
                      <a:pt x="61" y="0"/>
                      <a:pt x="65" y="0"/>
                    </a:cubicBezTo>
                    <a:cubicBezTo>
                      <a:pt x="65" y="0"/>
                      <a:pt x="65" y="0"/>
                      <a:pt x="65" y="0"/>
                    </a:cubicBezTo>
                    <a:cubicBezTo>
                      <a:pt x="68" y="0"/>
                      <a:pt x="70" y="1"/>
                      <a:pt x="71" y="3"/>
                    </a:cubicBezTo>
                    <a:cubicBezTo>
                      <a:pt x="71" y="4"/>
                      <a:pt x="70" y="5"/>
                      <a:pt x="69" y="7"/>
                    </a:cubicBezTo>
                    <a:cubicBezTo>
                      <a:pt x="69" y="7"/>
                      <a:pt x="69" y="7"/>
                      <a:pt x="69" y="7"/>
                    </a:cubicBezTo>
                    <a:cubicBezTo>
                      <a:pt x="70" y="7"/>
                      <a:pt x="72" y="6"/>
                      <a:pt x="73" y="6"/>
                    </a:cubicBezTo>
                    <a:cubicBezTo>
                      <a:pt x="75" y="7"/>
                      <a:pt x="76" y="8"/>
                      <a:pt x="75" y="11"/>
                    </a:cubicBezTo>
                    <a:cubicBezTo>
                      <a:pt x="75" y="14"/>
                      <a:pt x="73" y="15"/>
                      <a:pt x="71" y="15"/>
                    </a:cubicBezTo>
                    <a:cubicBezTo>
                      <a:pt x="69" y="15"/>
                      <a:pt x="68" y="14"/>
                      <a:pt x="68" y="14"/>
                    </a:cubicBezTo>
                    <a:cubicBezTo>
                      <a:pt x="68" y="14"/>
                      <a:pt x="68" y="14"/>
                      <a:pt x="68" y="14"/>
                    </a:cubicBezTo>
                    <a:cubicBezTo>
                      <a:pt x="68" y="20"/>
                      <a:pt x="72" y="23"/>
                      <a:pt x="78" y="24"/>
                    </a:cubicBezTo>
                    <a:cubicBezTo>
                      <a:pt x="84" y="24"/>
                      <a:pt x="88" y="22"/>
                      <a:pt x="90" y="17"/>
                    </a:cubicBezTo>
                    <a:cubicBezTo>
                      <a:pt x="90" y="17"/>
                      <a:pt x="90" y="17"/>
                      <a:pt x="90" y="17"/>
                    </a:cubicBezTo>
                    <a:cubicBezTo>
                      <a:pt x="89" y="17"/>
                      <a:pt x="87" y="17"/>
                      <a:pt x="87" y="17"/>
                    </a:cubicBezTo>
                    <a:cubicBezTo>
                      <a:pt x="86" y="17"/>
                      <a:pt x="83" y="16"/>
                      <a:pt x="84" y="12"/>
                    </a:cubicBezTo>
                    <a:cubicBezTo>
                      <a:pt x="85" y="9"/>
                      <a:pt x="86" y="8"/>
                      <a:pt x="88" y="8"/>
                    </a:cubicBezTo>
                    <a:cubicBezTo>
                      <a:pt x="89" y="9"/>
                      <a:pt x="89" y="9"/>
                      <a:pt x="89" y="9"/>
                    </a:cubicBezTo>
                    <a:cubicBezTo>
                      <a:pt x="90" y="9"/>
                      <a:pt x="90" y="10"/>
                      <a:pt x="91" y="10"/>
                    </a:cubicBezTo>
                    <a:cubicBezTo>
                      <a:pt x="92" y="10"/>
                      <a:pt x="92" y="10"/>
                      <a:pt x="92" y="10"/>
                    </a:cubicBezTo>
                    <a:cubicBezTo>
                      <a:pt x="90" y="8"/>
                      <a:pt x="89" y="6"/>
                      <a:pt x="90" y="5"/>
                    </a:cubicBezTo>
                    <a:cubicBezTo>
                      <a:pt x="90" y="4"/>
                      <a:pt x="92" y="2"/>
                      <a:pt x="96" y="3"/>
                    </a:cubicBezTo>
                    <a:cubicBezTo>
                      <a:pt x="100" y="3"/>
                      <a:pt x="101" y="5"/>
                      <a:pt x="101" y="6"/>
                    </a:cubicBezTo>
                    <a:cubicBezTo>
                      <a:pt x="101" y="7"/>
                      <a:pt x="100" y="10"/>
                      <a:pt x="97" y="11"/>
                    </a:cubicBezTo>
                    <a:cubicBezTo>
                      <a:pt x="97" y="11"/>
                      <a:pt x="97" y="11"/>
                      <a:pt x="97" y="11"/>
                    </a:cubicBezTo>
                    <a:cubicBezTo>
                      <a:pt x="100" y="10"/>
                      <a:pt x="102" y="11"/>
                      <a:pt x="102" y="12"/>
                    </a:cubicBezTo>
                    <a:cubicBezTo>
                      <a:pt x="103" y="12"/>
                      <a:pt x="103" y="14"/>
                      <a:pt x="102" y="16"/>
                    </a:cubicBezTo>
                    <a:cubicBezTo>
                      <a:pt x="100" y="19"/>
                      <a:pt x="98" y="19"/>
                      <a:pt x="97" y="19"/>
                    </a:cubicBezTo>
                    <a:cubicBezTo>
                      <a:pt x="96" y="19"/>
                      <a:pt x="96" y="18"/>
                      <a:pt x="95" y="18"/>
                    </a:cubicBezTo>
                    <a:cubicBezTo>
                      <a:pt x="95" y="18"/>
                      <a:pt x="95" y="18"/>
                      <a:pt x="95" y="18"/>
                    </a:cubicBezTo>
                    <a:cubicBezTo>
                      <a:pt x="94" y="22"/>
                      <a:pt x="96" y="25"/>
                      <a:pt x="102" y="26"/>
                    </a:cubicBezTo>
                    <a:cubicBezTo>
                      <a:pt x="107" y="27"/>
                      <a:pt x="113" y="24"/>
                      <a:pt x="115" y="22"/>
                    </a:cubicBezTo>
                    <a:cubicBezTo>
                      <a:pt x="115" y="21"/>
                      <a:pt x="115" y="21"/>
                      <a:pt x="115" y="21"/>
                    </a:cubicBezTo>
                    <a:cubicBezTo>
                      <a:pt x="113" y="21"/>
                      <a:pt x="112" y="21"/>
                      <a:pt x="111" y="21"/>
                    </a:cubicBezTo>
                    <a:cubicBezTo>
                      <a:pt x="109" y="20"/>
                      <a:pt x="110" y="19"/>
                      <a:pt x="111" y="17"/>
                    </a:cubicBezTo>
                    <a:cubicBezTo>
                      <a:pt x="111" y="16"/>
                      <a:pt x="112" y="15"/>
                      <a:pt x="113" y="13"/>
                    </a:cubicBezTo>
                    <a:cubicBezTo>
                      <a:pt x="116" y="11"/>
                      <a:pt x="118" y="12"/>
                      <a:pt x="118" y="12"/>
                    </a:cubicBezTo>
                    <a:cubicBezTo>
                      <a:pt x="119" y="13"/>
                      <a:pt x="119" y="15"/>
                      <a:pt x="119" y="16"/>
                    </a:cubicBezTo>
                    <a:cubicBezTo>
                      <a:pt x="119" y="16"/>
                      <a:pt x="119" y="16"/>
                      <a:pt x="119" y="16"/>
                    </a:cubicBezTo>
                    <a:cubicBezTo>
                      <a:pt x="120" y="13"/>
                      <a:pt x="121" y="12"/>
                      <a:pt x="124" y="12"/>
                    </a:cubicBezTo>
                    <a:cubicBezTo>
                      <a:pt x="126" y="12"/>
                      <a:pt x="127" y="12"/>
                      <a:pt x="128" y="12"/>
                    </a:cubicBezTo>
                    <a:cubicBezTo>
                      <a:pt x="130" y="13"/>
                      <a:pt x="129" y="14"/>
                      <a:pt x="128" y="14"/>
                    </a:cubicBezTo>
                    <a:cubicBezTo>
                      <a:pt x="128" y="15"/>
                      <a:pt x="125" y="18"/>
                      <a:pt x="124" y="19"/>
                    </a:cubicBezTo>
                    <a:cubicBezTo>
                      <a:pt x="117" y="26"/>
                      <a:pt x="112" y="38"/>
                      <a:pt x="110" y="43"/>
                    </a:cubicBezTo>
                    <a:cubicBezTo>
                      <a:pt x="102" y="41"/>
                      <a:pt x="82" y="39"/>
                      <a:pt x="65" y="39"/>
                    </a:cubicBezTo>
                    <a:cubicBezTo>
                      <a:pt x="65" y="39"/>
                      <a:pt x="65" y="39"/>
                      <a:pt x="65" y="39"/>
                    </a:cubicBezTo>
                    <a:cubicBezTo>
                      <a:pt x="65" y="39"/>
                      <a:pt x="65" y="39"/>
                      <a:pt x="65" y="39"/>
                    </a:cubicBezTo>
                    <a:cubicBezTo>
                      <a:pt x="65" y="39"/>
                      <a:pt x="65" y="39"/>
                      <a:pt x="65" y="39"/>
                    </a:cubicBezTo>
                    <a:cubicBezTo>
                      <a:pt x="65" y="39"/>
                      <a:pt x="65" y="39"/>
                      <a:pt x="65" y="39"/>
                    </a:cubicBezTo>
                    <a:cubicBezTo>
                      <a:pt x="65" y="39"/>
                      <a:pt x="65" y="39"/>
                      <a:pt x="65" y="39"/>
                    </a:cubicBezTo>
                    <a:cubicBezTo>
                      <a:pt x="65" y="39"/>
                      <a:pt x="65" y="39"/>
                      <a:pt x="65"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22" name="Freeform 279">
                <a:extLst>
                  <a:ext uri="{FF2B5EF4-FFF2-40B4-BE49-F238E27FC236}">
                    <a16:creationId xmlns:a16="http://schemas.microsoft.com/office/drawing/2014/main" id="{B1EE0711-F34F-0946-9A69-C5C2D3FEA650}"/>
                  </a:ext>
                </a:extLst>
              </p:cNvPr>
              <p:cNvSpPr>
                <a:spLocks/>
              </p:cNvSpPr>
              <p:nvPr/>
            </p:nvSpPr>
            <p:spPr bwMode="auto">
              <a:xfrm>
                <a:off x="18534" y="1545"/>
                <a:ext cx="9" cy="6"/>
              </a:xfrm>
              <a:custGeom>
                <a:avLst/>
                <a:gdLst>
                  <a:gd name="T0" fmla="*/ 81 w 3"/>
                  <a:gd name="T1" fmla="*/ 162 h 2"/>
                  <a:gd name="T2" fmla="*/ 243 w 3"/>
                  <a:gd name="T3" fmla="*/ 0 h 2"/>
                  <a:gd name="T4" fmla="*/ 0 w 3"/>
                  <a:gd name="T5" fmla="*/ 0 h 2"/>
                  <a:gd name="T6" fmla="*/ 81 w 3"/>
                  <a:gd name="T7" fmla="*/ 162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2">
                    <a:moveTo>
                      <a:pt x="1" y="2"/>
                    </a:moveTo>
                    <a:cubicBezTo>
                      <a:pt x="2" y="2"/>
                      <a:pt x="3" y="1"/>
                      <a:pt x="3" y="0"/>
                    </a:cubicBezTo>
                    <a:cubicBezTo>
                      <a:pt x="0" y="0"/>
                      <a:pt x="0" y="0"/>
                      <a:pt x="0" y="0"/>
                    </a:cubicBezTo>
                    <a:cubicBezTo>
                      <a:pt x="0" y="1"/>
                      <a:pt x="1" y="2"/>
                      <a:pt x="1"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23" name="Freeform 280">
                <a:extLst>
                  <a:ext uri="{FF2B5EF4-FFF2-40B4-BE49-F238E27FC236}">
                    <a16:creationId xmlns:a16="http://schemas.microsoft.com/office/drawing/2014/main" id="{B225BFE1-3172-6202-485B-162F89D8F6F6}"/>
                  </a:ext>
                </a:extLst>
              </p:cNvPr>
              <p:cNvSpPr>
                <a:spLocks/>
              </p:cNvSpPr>
              <p:nvPr/>
            </p:nvSpPr>
            <p:spPr bwMode="auto">
              <a:xfrm>
                <a:off x="18528" y="1452"/>
                <a:ext cx="12" cy="6"/>
              </a:xfrm>
              <a:custGeom>
                <a:avLst/>
                <a:gdLst>
                  <a:gd name="T0" fmla="*/ 324 w 4"/>
                  <a:gd name="T1" fmla="*/ 0 h 2"/>
                  <a:gd name="T2" fmla="*/ 0 w 4"/>
                  <a:gd name="T3" fmla="*/ 0 h 2"/>
                  <a:gd name="T4" fmla="*/ 81 w 4"/>
                  <a:gd name="T5" fmla="*/ 162 h 2"/>
                  <a:gd name="T6" fmla="*/ 324 w 4"/>
                  <a:gd name="T7" fmla="*/ 0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2">
                    <a:moveTo>
                      <a:pt x="4" y="0"/>
                    </a:moveTo>
                    <a:cubicBezTo>
                      <a:pt x="0" y="0"/>
                      <a:pt x="0" y="0"/>
                      <a:pt x="0" y="0"/>
                    </a:cubicBezTo>
                    <a:cubicBezTo>
                      <a:pt x="0" y="1"/>
                      <a:pt x="1" y="2"/>
                      <a:pt x="1" y="2"/>
                    </a:cubicBezTo>
                    <a:cubicBezTo>
                      <a:pt x="3" y="2"/>
                      <a:pt x="3" y="1"/>
                      <a:pt x="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24" name="Freeform 281">
                <a:extLst>
                  <a:ext uri="{FF2B5EF4-FFF2-40B4-BE49-F238E27FC236}">
                    <a16:creationId xmlns:a16="http://schemas.microsoft.com/office/drawing/2014/main" id="{3B9C8544-96B0-05B2-2527-E1C26EB6D626}"/>
                  </a:ext>
                </a:extLst>
              </p:cNvPr>
              <p:cNvSpPr>
                <a:spLocks/>
              </p:cNvSpPr>
              <p:nvPr/>
            </p:nvSpPr>
            <p:spPr bwMode="auto">
              <a:xfrm>
                <a:off x="18609" y="1458"/>
                <a:ext cx="42" cy="24"/>
              </a:xfrm>
              <a:custGeom>
                <a:avLst/>
                <a:gdLst>
                  <a:gd name="T0" fmla="*/ 729 w 14"/>
                  <a:gd name="T1" fmla="*/ 648 h 8"/>
                  <a:gd name="T2" fmla="*/ 810 w 14"/>
                  <a:gd name="T3" fmla="*/ 648 h 8"/>
                  <a:gd name="T4" fmla="*/ 1134 w 14"/>
                  <a:gd name="T5" fmla="*/ 324 h 8"/>
                  <a:gd name="T6" fmla="*/ 810 w 14"/>
                  <a:gd name="T7" fmla="*/ 0 h 8"/>
                  <a:gd name="T8" fmla="*/ 0 w 14"/>
                  <a:gd name="T9" fmla="*/ 567 h 8"/>
                  <a:gd name="T10" fmla="*/ 243 w 14"/>
                  <a:gd name="T11" fmla="*/ 567 h 8"/>
                  <a:gd name="T12" fmla="*/ 729 w 14"/>
                  <a:gd name="T13" fmla="*/ 648 h 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 h="8">
                    <a:moveTo>
                      <a:pt x="9" y="8"/>
                    </a:moveTo>
                    <a:cubicBezTo>
                      <a:pt x="10" y="8"/>
                      <a:pt x="10" y="8"/>
                      <a:pt x="10" y="8"/>
                    </a:cubicBezTo>
                    <a:cubicBezTo>
                      <a:pt x="12" y="8"/>
                      <a:pt x="14" y="7"/>
                      <a:pt x="14" y="4"/>
                    </a:cubicBezTo>
                    <a:cubicBezTo>
                      <a:pt x="14" y="1"/>
                      <a:pt x="12" y="0"/>
                      <a:pt x="10" y="0"/>
                    </a:cubicBezTo>
                    <a:cubicBezTo>
                      <a:pt x="5" y="0"/>
                      <a:pt x="5" y="6"/>
                      <a:pt x="0" y="7"/>
                    </a:cubicBezTo>
                    <a:cubicBezTo>
                      <a:pt x="1" y="7"/>
                      <a:pt x="2" y="7"/>
                      <a:pt x="3" y="7"/>
                    </a:cubicBezTo>
                    <a:cubicBezTo>
                      <a:pt x="6" y="7"/>
                      <a:pt x="8" y="7"/>
                      <a:pt x="9"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25" name="Freeform 282">
                <a:extLst>
                  <a:ext uri="{FF2B5EF4-FFF2-40B4-BE49-F238E27FC236}">
                    <a16:creationId xmlns:a16="http://schemas.microsoft.com/office/drawing/2014/main" id="{24455E63-44CC-0F19-5869-AB7C9813E22B}"/>
                  </a:ext>
                </a:extLst>
              </p:cNvPr>
              <p:cNvSpPr>
                <a:spLocks noEditPoints="1"/>
              </p:cNvSpPr>
              <p:nvPr/>
            </p:nvSpPr>
            <p:spPr bwMode="auto">
              <a:xfrm>
                <a:off x="18447" y="1329"/>
                <a:ext cx="264" cy="327"/>
              </a:xfrm>
              <a:custGeom>
                <a:avLst/>
                <a:gdLst>
                  <a:gd name="T0" fmla="*/ 4131 w 88"/>
                  <a:gd name="T1" fmla="*/ 729 h 109"/>
                  <a:gd name="T2" fmla="*/ 2106 w 88"/>
                  <a:gd name="T3" fmla="*/ 405 h 109"/>
                  <a:gd name="T4" fmla="*/ 3078 w 88"/>
                  <a:gd name="T5" fmla="*/ 1620 h 109"/>
                  <a:gd name="T6" fmla="*/ 5508 w 88"/>
                  <a:gd name="T7" fmla="*/ 2187 h 109"/>
                  <a:gd name="T8" fmla="*/ 6156 w 88"/>
                  <a:gd name="T9" fmla="*/ 2916 h 109"/>
                  <a:gd name="T10" fmla="*/ 5832 w 88"/>
                  <a:gd name="T11" fmla="*/ 2916 h 109"/>
                  <a:gd name="T12" fmla="*/ 6075 w 88"/>
                  <a:gd name="T13" fmla="*/ 2430 h 109"/>
                  <a:gd name="T14" fmla="*/ 972 w 88"/>
                  <a:gd name="T15" fmla="*/ 2754 h 109"/>
                  <a:gd name="T16" fmla="*/ 567 w 88"/>
                  <a:gd name="T17" fmla="*/ 2592 h 109"/>
                  <a:gd name="T18" fmla="*/ 567 w 88"/>
                  <a:gd name="T19" fmla="*/ 2106 h 109"/>
                  <a:gd name="T20" fmla="*/ 2349 w 88"/>
                  <a:gd name="T21" fmla="*/ 1296 h 109"/>
                  <a:gd name="T22" fmla="*/ 3078 w 88"/>
                  <a:gd name="T23" fmla="*/ 2916 h 109"/>
                  <a:gd name="T24" fmla="*/ 2916 w 88"/>
                  <a:gd name="T25" fmla="*/ 2592 h 109"/>
                  <a:gd name="T26" fmla="*/ 4131 w 88"/>
                  <a:gd name="T27" fmla="*/ 2430 h 109"/>
                  <a:gd name="T28" fmla="*/ 4050 w 88"/>
                  <a:gd name="T29" fmla="*/ 3240 h 109"/>
                  <a:gd name="T30" fmla="*/ 1296 w 88"/>
                  <a:gd name="T31" fmla="*/ 3969 h 109"/>
                  <a:gd name="T32" fmla="*/ 648 w 88"/>
                  <a:gd name="T33" fmla="*/ 3321 h 109"/>
                  <a:gd name="T34" fmla="*/ 891 w 88"/>
                  <a:gd name="T35" fmla="*/ 3078 h 109"/>
                  <a:gd name="T36" fmla="*/ 1782 w 88"/>
                  <a:gd name="T37" fmla="*/ 4617 h 109"/>
                  <a:gd name="T38" fmla="*/ 2106 w 88"/>
                  <a:gd name="T39" fmla="*/ 1215 h 109"/>
                  <a:gd name="T40" fmla="*/ 891 w 88"/>
                  <a:gd name="T41" fmla="*/ 648 h 109"/>
                  <a:gd name="T42" fmla="*/ 1296 w 88"/>
                  <a:gd name="T43" fmla="*/ 891 h 109"/>
                  <a:gd name="T44" fmla="*/ 891 w 88"/>
                  <a:gd name="T45" fmla="*/ 1053 h 109"/>
                  <a:gd name="T46" fmla="*/ 810 w 88"/>
                  <a:gd name="T47" fmla="*/ 1539 h 109"/>
                  <a:gd name="T48" fmla="*/ 810 w 88"/>
                  <a:gd name="T49" fmla="*/ 4050 h 109"/>
                  <a:gd name="T50" fmla="*/ 567 w 88"/>
                  <a:gd name="T51" fmla="*/ 4941 h 109"/>
                  <a:gd name="T52" fmla="*/ 1134 w 88"/>
                  <a:gd name="T53" fmla="*/ 4779 h 109"/>
                  <a:gd name="T54" fmla="*/ 2106 w 88"/>
                  <a:gd name="T55" fmla="*/ 3564 h 109"/>
                  <a:gd name="T56" fmla="*/ 2430 w 88"/>
                  <a:gd name="T57" fmla="*/ 2916 h 109"/>
                  <a:gd name="T58" fmla="*/ 3321 w 88"/>
                  <a:gd name="T59" fmla="*/ 3240 h 109"/>
                  <a:gd name="T60" fmla="*/ 6399 w 88"/>
                  <a:gd name="T61" fmla="*/ 4941 h 109"/>
                  <a:gd name="T62" fmla="*/ 6237 w 88"/>
                  <a:gd name="T63" fmla="*/ 5427 h 109"/>
                  <a:gd name="T64" fmla="*/ 5913 w 88"/>
                  <a:gd name="T65" fmla="*/ 5265 h 109"/>
                  <a:gd name="T66" fmla="*/ 4860 w 88"/>
                  <a:gd name="T67" fmla="*/ 5103 h 109"/>
                  <a:gd name="T68" fmla="*/ 1053 w 88"/>
                  <a:gd name="T69" fmla="*/ 5184 h 109"/>
                  <a:gd name="T70" fmla="*/ 3078 w 88"/>
                  <a:gd name="T71" fmla="*/ 5427 h 109"/>
                  <a:gd name="T72" fmla="*/ 2916 w 88"/>
                  <a:gd name="T73" fmla="*/ 5103 h 109"/>
                  <a:gd name="T74" fmla="*/ 4131 w 88"/>
                  <a:gd name="T75" fmla="*/ 4941 h 109"/>
                  <a:gd name="T76" fmla="*/ 4050 w 88"/>
                  <a:gd name="T77" fmla="*/ 5751 h 109"/>
                  <a:gd name="T78" fmla="*/ 1539 w 88"/>
                  <a:gd name="T79" fmla="*/ 6480 h 109"/>
                  <a:gd name="T80" fmla="*/ 891 w 88"/>
                  <a:gd name="T81" fmla="*/ 5913 h 109"/>
                  <a:gd name="T82" fmla="*/ 1296 w 88"/>
                  <a:gd name="T83" fmla="*/ 5832 h 109"/>
                  <a:gd name="T84" fmla="*/ 1620 w 88"/>
                  <a:gd name="T85" fmla="*/ 5913 h 109"/>
                  <a:gd name="T86" fmla="*/ 972 w 88"/>
                  <a:gd name="T87" fmla="*/ 6642 h 109"/>
                  <a:gd name="T88" fmla="*/ 3807 w 88"/>
                  <a:gd name="T89" fmla="*/ 8100 h 109"/>
                  <a:gd name="T90" fmla="*/ 3159 w 88"/>
                  <a:gd name="T91" fmla="*/ 8100 h 109"/>
                  <a:gd name="T92" fmla="*/ 3645 w 88"/>
                  <a:gd name="T93" fmla="*/ 7776 h 109"/>
                  <a:gd name="T94" fmla="*/ 6156 w 88"/>
                  <a:gd name="T95" fmla="*/ 7614 h 109"/>
                  <a:gd name="T96" fmla="*/ 5832 w 88"/>
                  <a:gd name="T97" fmla="*/ 7776 h 109"/>
                  <a:gd name="T98" fmla="*/ 5508 w 88"/>
                  <a:gd name="T99" fmla="*/ 7857 h 109"/>
                  <a:gd name="T100" fmla="*/ 2592 w 88"/>
                  <a:gd name="T101" fmla="*/ 7533 h 109"/>
                  <a:gd name="T102" fmla="*/ 972 w 88"/>
                  <a:gd name="T103" fmla="*/ 7776 h 109"/>
                  <a:gd name="T104" fmla="*/ 1215 w 88"/>
                  <a:gd name="T105" fmla="*/ 7371 h 109"/>
                  <a:gd name="T106" fmla="*/ 1944 w 88"/>
                  <a:gd name="T107" fmla="*/ 6561 h 109"/>
                  <a:gd name="T108" fmla="*/ 2349 w 88"/>
                  <a:gd name="T109" fmla="*/ 5832 h 109"/>
                  <a:gd name="T110" fmla="*/ 2835 w 88"/>
                  <a:gd name="T111" fmla="*/ 5427 h 109"/>
                  <a:gd name="T112" fmla="*/ 5670 w 88"/>
                  <a:gd name="T113" fmla="*/ 6318 h 109"/>
                  <a:gd name="T114" fmla="*/ 5994 w 88"/>
                  <a:gd name="T115" fmla="*/ 6480 h 109"/>
                  <a:gd name="T116" fmla="*/ 6318 w 88"/>
                  <a:gd name="T117" fmla="*/ 4050 h 109"/>
                  <a:gd name="T118" fmla="*/ 6480 w 88"/>
                  <a:gd name="T119" fmla="*/ 1539 h 10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88" h="109">
                    <a:moveTo>
                      <a:pt x="44" y="0"/>
                    </a:moveTo>
                    <a:cubicBezTo>
                      <a:pt x="20" y="0"/>
                      <a:pt x="5" y="3"/>
                      <a:pt x="0" y="3"/>
                    </a:cubicBezTo>
                    <a:cubicBezTo>
                      <a:pt x="0" y="8"/>
                      <a:pt x="1" y="41"/>
                      <a:pt x="2" y="67"/>
                    </a:cubicBezTo>
                    <a:cubicBezTo>
                      <a:pt x="4" y="99"/>
                      <a:pt x="20" y="109"/>
                      <a:pt x="44" y="109"/>
                    </a:cubicBezTo>
                    <a:cubicBezTo>
                      <a:pt x="66" y="109"/>
                      <a:pt x="84" y="104"/>
                      <a:pt x="86" y="67"/>
                    </a:cubicBezTo>
                    <a:cubicBezTo>
                      <a:pt x="87" y="41"/>
                      <a:pt x="88" y="8"/>
                      <a:pt x="88" y="3"/>
                    </a:cubicBezTo>
                    <a:cubicBezTo>
                      <a:pt x="83" y="3"/>
                      <a:pt x="68" y="0"/>
                      <a:pt x="44" y="0"/>
                    </a:cubicBezTo>
                    <a:close/>
                    <a:moveTo>
                      <a:pt x="48" y="8"/>
                    </a:moveTo>
                    <a:cubicBezTo>
                      <a:pt x="50" y="8"/>
                      <a:pt x="50" y="9"/>
                      <a:pt x="50" y="9"/>
                    </a:cubicBezTo>
                    <a:cubicBezTo>
                      <a:pt x="51" y="9"/>
                      <a:pt x="51" y="9"/>
                      <a:pt x="51" y="9"/>
                    </a:cubicBezTo>
                    <a:cubicBezTo>
                      <a:pt x="51" y="9"/>
                      <a:pt x="52" y="8"/>
                      <a:pt x="53" y="8"/>
                    </a:cubicBezTo>
                    <a:cubicBezTo>
                      <a:pt x="55" y="8"/>
                      <a:pt x="56" y="9"/>
                      <a:pt x="56" y="9"/>
                    </a:cubicBezTo>
                    <a:cubicBezTo>
                      <a:pt x="56" y="12"/>
                      <a:pt x="52" y="12"/>
                      <a:pt x="51" y="13"/>
                    </a:cubicBezTo>
                    <a:cubicBezTo>
                      <a:pt x="50" y="13"/>
                      <a:pt x="50" y="13"/>
                      <a:pt x="50" y="13"/>
                    </a:cubicBezTo>
                    <a:cubicBezTo>
                      <a:pt x="49" y="12"/>
                      <a:pt x="46" y="12"/>
                      <a:pt x="46" y="9"/>
                    </a:cubicBezTo>
                    <a:cubicBezTo>
                      <a:pt x="46" y="9"/>
                      <a:pt x="46" y="8"/>
                      <a:pt x="48" y="8"/>
                    </a:cubicBezTo>
                    <a:close/>
                    <a:moveTo>
                      <a:pt x="25" y="10"/>
                    </a:moveTo>
                    <a:cubicBezTo>
                      <a:pt x="26" y="10"/>
                      <a:pt x="26" y="10"/>
                      <a:pt x="27" y="10"/>
                    </a:cubicBezTo>
                    <a:cubicBezTo>
                      <a:pt x="26" y="5"/>
                      <a:pt x="26" y="5"/>
                      <a:pt x="26" y="5"/>
                    </a:cubicBezTo>
                    <a:cubicBezTo>
                      <a:pt x="26" y="5"/>
                      <a:pt x="26" y="5"/>
                      <a:pt x="26" y="5"/>
                    </a:cubicBezTo>
                    <a:cubicBezTo>
                      <a:pt x="28" y="6"/>
                      <a:pt x="28" y="8"/>
                      <a:pt x="28" y="8"/>
                    </a:cubicBezTo>
                    <a:cubicBezTo>
                      <a:pt x="29" y="8"/>
                      <a:pt x="29" y="8"/>
                      <a:pt x="29" y="8"/>
                    </a:cubicBezTo>
                    <a:cubicBezTo>
                      <a:pt x="29" y="7"/>
                      <a:pt x="30" y="5"/>
                      <a:pt x="30" y="5"/>
                    </a:cubicBezTo>
                    <a:cubicBezTo>
                      <a:pt x="30" y="5"/>
                      <a:pt x="30" y="5"/>
                      <a:pt x="30" y="5"/>
                    </a:cubicBezTo>
                    <a:cubicBezTo>
                      <a:pt x="31" y="6"/>
                      <a:pt x="31" y="8"/>
                      <a:pt x="31" y="8"/>
                    </a:cubicBezTo>
                    <a:cubicBezTo>
                      <a:pt x="31" y="8"/>
                      <a:pt x="31" y="8"/>
                      <a:pt x="31" y="8"/>
                    </a:cubicBezTo>
                    <a:cubicBezTo>
                      <a:pt x="31" y="8"/>
                      <a:pt x="32" y="6"/>
                      <a:pt x="33" y="5"/>
                    </a:cubicBezTo>
                    <a:cubicBezTo>
                      <a:pt x="34" y="5"/>
                      <a:pt x="34" y="5"/>
                      <a:pt x="34" y="5"/>
                    </a:cubicBezTo>
                    <a:cubicBezTo>
                      <a:pt x="33" y="9"/>
                      <a:pt x="33" y="9"/>
                      <a:pt x="33" y="9"/>
                    </a:cubicBezTo>
                    <a:cubicBezTo>
                      <a:pt x="35" y="9"/>
                      <a:pt x="38" y="15"/>
                      <a:pt x="38" y="20"/>
                    </a:cubicBezTo>
                    <a:cubicBezTo>
                      <a:pt x="40" y="19"/>
                      <a:pt x="47" y="19"/>
                      <a:pt x="48" y="19"/>
                    </a:cubicBezTo>
                    <a:cubicBezTo>
                      <a:pt x="43" y="18"/>
                      <a:pt x="39" y="16"/>
                      <a:pt x="39" y="9"/>
                    </a:cubicBezTo>
                    <a:cubicBezTo>
                      <a:pt x="40" y="9"/>
                      <a:pt x="40" y="10"/>
                      <a:pt x="41" y="10"/>
                    </a:cubicBezTo>
                    <a:cubicBezTo>
                      <a:pt x="43" y="10"/>
                      <a:pt x="45" y="12"/>
                      <a:pt x="45" y="13"/>
                    </a:cubicBezTo>
                    <a:cubicBezTo>
                      <a:pt x="45" y="14"/>
                      <a:pt x="44" y="15"/>
                      <a:pt x="43" y="15"/>
                    </a:cubicBezTo>
                    <a:cubicBezTo>
                      <a:pt x="43" y="16"/>
                      <a:pt x="45" y="18"/>
                      <a:pt x="49" y="18"/>
                    </a:cubicBezTo>
                    <a:cubicBezTo>
                      <a:pt x="56" y="18"/>
                      <a:pt x="55" y="10"/>
                      <a:pt x="65" y="10"/>
                    </a:cubicBezTo>
                    <a:cubicBezTo>
                      <a:pt x="68" y="10"/>
                      <a:pt x="73" y="11"/>
                      <a:pt x="73" y="17"/>
                    </a:cubicBezTo>
                    <a:cubicBezTo>
                      <a:pt x="73" y="22"/>
                      <a:pt x="66" y="23"/>
                      <a:pt x="65" y="23"/>
                    </a:cubicBezTo>
                    <a:cubicBezTo>
                      <a:pt x="66" y="24"/>
                      <a:pt x="65" y="27"/>
                      <a:pt x="68" y="27"/>
                    </a:cubicBezTo>
                    <a:cubicBezTo>
                      <a:pt x="71" y="27"/>
                      <a:pt x="75" y="26"/>
                      <a:pt x="76" y="26"/>
                    </a:cubicBezTo>
                    <a:cubicBezTo>
                      <a:pt x="79" y="26"/>
                      <a:pt x="77" y="29"/>
                      <a:pt x="79" y="31"/>
                    </a:cubicBezTo>
                    <a:cubicBezTo>
                      <a:pt x="81" y="32"/>
                      <a:pt x="81" y="33"/>
                      <a:pt x="81" y="33"/>
                    </a:cubicBezTo>
                    <a:cubicBezTo>
                      <a:pt x="81" y="34"/>
                      <a:pt x="80" y="35"/>
                      <a:pt x="80" y="35"/>
                    </a:cubicBezTo>
                    <a:cubicBezTo>
                      <a:pt x="80" y="35"/>
                      <a:pt x="80" y="34"/>
                      <a:pt x="79" y="34"/>
                    </a:cubicBezTo>
                    <a:cubicBezTo>
                      <a:pt x="79" y="34"/>
                      <a:pt x="79" y="34"/>
                      <a:pt x="79" y="34"/>
                    </a:cubicBezTo>
                    <a:cubicBezTo>
                      <a:pt x="79" y="34"/>
                      <a:pt x="78" y="34"/>
                      <a:pt x="78" y="33"/>
                    </a:cubicBezTo>
                    <a:cubicBezTo>
                      <a:pt x="77" y="33"/>
                      <a:pt x="77" y="34"/>
                      <a:pt x="77" y="34"/>
                    </a:cubicBezTo>
                    <a:cubicBezTo>
                      <a:pt x="77" y="34"/>
                      <a:pt x="77" y="34"/>
                      <a:pt x="77" y="35"/>
                    </a:cubicBezTo>
                    <a:cubicBezTo>
                      <a:pt x="77" y="36"/>
                      <a:pt x="76" y="36"/>
                      <a:pt x="76" y="36"/>
                    </a:cubicBezTo>
                    <a:cubicBezTo>
                      <a:pt x="76" y="36"/>
                      <a:pt x="76" y="36"/>
                      <a:pt x="76" y="36"/>
                    </a:cubicBezTo>
                    <a:cubicBezTo>
                      <a:pt x="76" y="37"/>
                      <a:pt x="76" y="37"/>
                      <a:pt x="76" y="37"/>
                    </a:cubicBezTo>
                    <a:cubicBezTo>
                      <a:pt x="75" y="36"/>
                      <a:pt x="75" y="36"/>
                      <a:pt x="75" y="36"/>
                    </a:cubicBezTo>
                    <a:cubicBezTo>
                      <a:pt x="75" y="35"/>
                      <a:pt x="75" y="35"/>
                      <a:pt x="75" y="35"/>
                    </a:cubicBezTo>
                    <a:cubicBezTo>
                      <a:pt x="75" y="34"/>
                      <a:pt x="75" y="34"/>
                      <a:pt x="75" y="34"/>
                    </a:cubicBezTo>
                    <a:cubicBezTo>
                      <a:pt x="74" y="34"/>
                      <a:pt x="74" y="34"/>
                      <a:pt x="74" y="34"/>
                    </a:cubicBezTo>
                    <a:cubicBezTo>
                      <a:pt x="74" y="34"/>
                      <a:pt x="74" y="36"/>
                      <a:pt x="73" y="36"/>
                    </a:cubicBezTo>
                    <a:cubicBezTo>
                      <a:pt x="73" y="36"/>
                      <a:pt x="73" y="36"/>
                      <a:pt x="72" y="36"/>
                    </a:cubicBezTo>
                    <a:cubicBezTo>
                      <a:pt x="72" y="36"/>
                      <a:pt x="72" y="36"/>
                      <a:pt x="72" y="36"/>
                    </a:cubicBezTo>
                    <a:cubicBezTo>
                      <a:pt x="72" y="36"/>
                      <a:pt x="72" y="36"/>
                      <a:pt x="72" y="36"/>
                    </a:cubicBezTo>
                    <a:cubicBezTo>
                      <a:pt x="72" y="36"/>
                      <a:pt x="71" y="36"/>
                      <a:pt x="71" y="35"/>
                    </a:cubicBezTo>
                    <a:cubicBezTo>
                      <a:pt x="71" y="34"/>
                      <a:pt x="72" y="34"/>
                      <a:pt x="72" y="34"/>
                    </a:cubicBezTo>
                    <a:cubicBezTo>
                      <a:pt x="72" y="33"/>
                      <a:pt x="72" y="33"/>
                      <a:pt x="72" y="33"/>
                    </a:cubicBezTo>
                    <a:cubicBezTo>
                      <a:pt x="72" y="34"/>
                      <a:pt x="71" y="34"/>
                      <a:pt x="71" y="34"/>
                    </a:cubicBezTo>
                    <a:cubicBezTo>
                      <a:pt x="71" y="34"/>
                      <a:pt x="70" y="34"/>
                      <a:pt x="70" y="33"/>
                    </a:cubicBezTo>
                    <a:cubicBezTo>
                      <a:pt x="70" y="34"/>
                      <a:pt x="70" y="34"/>
                      <a:pt x="70" y="34"/>
                    </a:cubicBezTo>
                    <a:cubicBezTo>
                      <a:pt x="70" y="34"/>
                      <a:pt x="69" y="34"/>
                      <a:pt x="69" y="33"/>
                    </a:cubicBezTo>
                    <a:cubicBezTo>
                      <a:pt x="69" y="32"/>
                      <a:pt x="71" y="32"/>
                      <a:pt x="72" y="32"/>
                    </a:cubicBezTo>
                    <a:cubicBezTo>
                      <a:pt x="73" y="32"/>
                      <a:pt x="73" y="32"/>
                      <a:pt x="73" y="32"/>
                    </a:cubicBezTo>
                    <a:cubicBezTo>
                      <a:pt x="74" y="32"/>
                      <a:pt x="75" y="31"/>
                      <a:pt x="75" y="30"/>
                    </a:cubicBezTo>
                    <a:cubicBezTo>
                      <a:pt x="75" y="30"/>
                      <a:pt x="75" y="30"/>
                      <a:pt x="75" y="30"/>
                    </a:cubicBezTo>
                    <a:cubicBezTo>
                      <a:pt x="73" y="30"/>
                      <a:pt x="66" y="32"/>
                      <a:pt x="60" y="32"/>
                    </a:cubicBezTo>
                    <a:cubicBezTo>
                      <a:pt x="52" y="32"/>
                      <a:pt x="58" y="22"/>
                      <a:pt x="52" y="22"/>
                    </a:cubicBezTo>
                    <a:cubicBezTo>
                      <a:pt x="46" y="22"/>
                      <a:pt x="44" y="29"/>
                      <a:pt x="37" y="29"/>
                    </a:cubicBezTo>
                    <a:cubicBezTo>
                      <a:pt x="35" y="29"/>
                      <a:pt x="33" y="28"/>
                      <a:pt x="32" y="28"/>
                    </a:cubicBezTo>
                    <a:cubicBezTo>
                      <a:pt x="32" y="30"/>
                      <a:pt x="32" y="31"/>
                      <a:pt x="30" y="31"/>
                    </a:cubicBezTo>
                    <a:cubicBezTo>
                      <a:pt x="28" y="31"/>
                      <a:pt x="23" y="32"/>
                      <a:pt x="15" y="32"/>
                    </a:cubicBezTo>
                    <a:cubicBezTo>
                      <a:pt x="14" y="35"/>
                      <a:pt x="13" y="35"/>
                      <a:pt x="12" y="35"/>
                    </a:cubicBezTo>
                    <a:cubicBezTo>
                      <a:pt x="11" y="35"/>
                      <a:pt x="11" y="35"/>
                      <a:pt x="10" y="35"/>
                    </a:cubicBezTo>
                    <a:cubicBezTo>
                      <a:pt x="11" y="35"/>
                      <a:pt x="12" y="35"/>
                      <a:pt x="12" y="34"/>
                    </a:cubicBezTo>
                    <a:cubicBezTo>
                      <a:pt x="11" y="34"/>
                      <a:pt x="11" y="34"/>
                      <a:pt x="11" y="34"/>
                    </a:cubicBezTo>
                    <a:cubicBezTo>
                      <a:pt x="11" y="34"/>
                      <a:pt x="11" y="33"/>
                      <a:pt x="12" y="33"/>
                    </a:cubicBezTo>
                    <a:cubicBezTo>
                      <a:pt x="11" y="33"/>
                      <a:pt x="11" y="33"/>
                      <a:pt x="11" y="33"/>
                    </a:cubicBezTo>
                    <a:cubicBezTo>
                      <a:pt x="10" y="33"/>
                      <a:pt x="9" y="35"/>
                      <a:pt x="8" y="35"/>
                    </a:cubicBezTo>
                    <a:cubicBezTo>
                      <a:pt x="7" y="35"/>
                      <a:pt x="7" y="34"/>
                      <a:pt x="7" y="33"/>
                    </a:cubicBezTo>
                    <a:cubicBezTo>
                      <a:pt x="6" y="33"/>
                      <a:pt x="6" y="34"/>
                      <a:pt x="5" y="34"/>
                    </a:cubicBezTo>
                    <a:cubicBezTo>
                      <a:pt x="5" y="33"/>
                      <a:pt x="6" y="32"/>
                      <a:pt x="7" y="32"/>
                    </a:cubicBezTo>
                    <a:cubicBezTo>
                      <a:pt x="8" y="32"/>
                      <a:pt x="8" y="32"/>
                      <a:pt x="8" y="32"/>
                    </a:cubicBezTo>
                    <a:cubicBezTo>
                      <a:pt x="8" y="32"/>
                      <a:pt x="8" y="32"/>
                      <a:pt x="8" y="31"/>
                    </a:cubicBezTo>
                    <a:cubicBezTo>
                      <a:pt x="8" y="32"/>
                      <a:pt x="7" y="32"/>
                      <a:pt x="7" y="32"/>
                    </a:cubicBezTo>
                    <a:cubicBezTo>
                      <a:pt x="6" y="32"/>
                      <a:pt x="6" y="31"/>
                      <a:pt x="6" y="31"/>
                    </a:cubicBezTo>
                    <a:cubicBezTo>
                      <a:pt x="6" y="31"/>
                      <a:pt x="6" y="31"/>
                      <a:pt x="5" y="31"/>
                    </a:cubicBezTo>
                    <a:cubicBezTo>
                      <a:pt x="5" y="31"/>
                      <a:pt x="5" y="31"/>
                      <a:pt x="5" y="31"/>
                    </a:cubicBezTo>
                    <a:cubicBezTo>
                      <a:pt x="4" y="30"/>
                      <a:pt x="5" y="29"/>
                      <a:pt x="6" y="29"/>
                    </a:cubicBezTo>
                    <a:cubicBezTo>
                      <a:pt x="7" y="29"/>
                      <a:pt x="7" y="29"/>
                      <a:pt x="8" y="30"/>
                    </a:cubicBezTo>
                    <a:cubicBezTo>
                      <a:pt x="8" y="29"/>
                      <a:pt x="8" y="29"/>
                      <a:pt x="8" y="29"/>
                    </a:cubicBezTo>
                    <a:cubicBezTo>
                      <a:pt x="8" y="29"/>
                      <a:pt x="8" y="29"/>
                      <a:pt x="7" y="28"/>
                    </a:cubicBezTo>
                    <a:cubicBezTo>
                      <a:pt x="6" y="28"/>
                      <a:pt x="6" y="27"/>
                      <a:pt x="6" y="27"/>
                    </a:cubicBezTo>
                    <a:cubicBezTo>
                      <a:pt x="5" y="27"/>
                      <a:pt x="5" y="28"/>
                      <a:pt x="5" y="28"/>
                    </a:cubicBezTo>
                    <a:cubicBezTo>
                      <a:pt x="5" y="27"/>
                      <a:pt x="6" y="26"/>
                      <a:pt x="7" y="26"/>
                    </a:cubicBezTo>
                    <a:cubicBezTo>
                      <a:pt x="10" y="26"/>
                      <a:pt x="10" y="28"/>
                      <a:pt x="13" y="28"/>
                    </a:cubicBezTo>
                    <a:cubicBezTo>
                      <a:pt x="17" y="28"/>
                      <a:pt x="23" y="28"/>
                      <a:pt x="24" y="27"/>
                    </a:cubicBezTo>
                    <a:cubicBezTo>
                      <a:pt x="23" y="27"/>
                      <a:pt x="22" y="26"/>
                      <a:pt x="22" y="24"/>
                    </a:cubicBezTo>
                    <a:cubicBezTo>
                      <a:pt x="22" y="23"/>
                      <a:pt x="24" y="21"/>
                      <a:pt x="24" y="20"/>
                    </a:cubicBezTo>
                    <a:cubicBezTo>
                      <a:pt x="24" y="20"/>
                      <a:pt x="24" y="20"/>
                      <a:pt x="24" y="20"/>
                    </a:cubicBezTo>
                    <a:cubicBezTo>
                      <a:pt x="23" y="20"/>
                      <a:pt x="22" y="20"/>
                      <a:pt x="22" y="19"/>
                    </a:cubicBezTo>
                    <a:cubicBezTo>
                      <a:pt x="22" y="18"/>
                      <a:pt x="23" y="17"/>
                      <a:pt x="23" y="17"/>
                    </a:cubicBezTo>
                    <a:cubicBezTo>
                      <a:pt x="24" y="17"/>
                      <a:pt x="24" y="17"/>
                      <a:pt x="24" y="17"/>
                    </a:cubicBezTo>
                    <a:cubicBezTo>
                      <a:pt x="24" y="18"/>
                      <a:pt x="25" y="18"/>
                      <a:pt x="26" y="18"/>
                    </a:cubicBezTo>
                    <a:cubicBezTo>
                      <a:pt x="28" y="18"/>
                      <a:pt x="29" y="17"/>
                      <a:pt x="29" y="16"/>
                    </a:cubicBezTo>
                    <a:cubicBezTo>
                      <a:pt x="29" y="14"/>
                      <a:pt x="28" y="13"/>
                      <a:pt x="26" y="13"/>
                    </a:cubicBezTo>
                    <a:cubicBezTo>
                      <a:pt x="24" y="13"/>
                      <a:pt x="24" y="14"/>
                      <a:pt x="24" y="14"/>
                    </a:cubicBezTo>
                    <a:cubicBezTo>
                      <a:pt x="23" y="14"/>
                      <a:pt x="23" y="14"/>
                      <a:pt x="23" y="14"/>
                    </a:cubicBezTo>
                    <a:cubicBezTo>
                      <a:pt x="23" y="13"/>
                      <a:pt x="22" y="12"/>
                      <a:pt x="22" y="11"/>
                    </a:cubicBezTo>
                    <a:cubicBezTo>
                      <a:pt x="22" y="10"/>
                      <a:pt x="23" y="10"/>
                      <a:pt x="25" y="10"/>
                    </a:cubicBezTo>
                    <a:close/>
                    <a:moveTo>
                      <a:pt x="43" y="36"/>
                    </a:moveTo>
                    <a:cubicBezTo>
                      <a:pt x="43" y="35"/>
                      <a:pt x="43" y="35"/>
                      <a:pt x="42" y="35"/>
                    </a:cubicBezTo>
                    <a:cubicBezTo>
                      <a:pt x="41" y="35"/>
                      <a:pt x="41" y="38"/>
                      <a:pt x="39" y="37"/>
                    </a:cubicBezTo>
                    <a:cubicBezTo>
                      <a:pt x="38" y="37"/>
                      <a:pt x="38" y="37"/>
                      <a:pt x="39" y="38"/>
                    </a:cubicBezTo>
                    <a:cubicBezTo>
                      <a:pt x="38" y="37"/>
                      <a:pt x="38" y="37"/>
                      <a:pt x="38" y="36"/>
                    </a:cubicBezTo>
                    <a:cubicBezTo>
                      <a:pt x="39" y="36"/>
                      <a:pt x="40" y="35"/>
                      <a:pt x="40" y="35"/>
                    </a:cubicBezTo>
                    <a:cubicBezTo>
                      <a:pt x="40" y="35"/>
                      <a:pt x="40" y="35"/>
                      <a:pt x="39" y="34"/>
                    </a:cubicBezTo>
                    <a:cubicBezTo>
                      <a:pt x="39" y="34"/>
                      <a:pt x="38" y="36"/>
                      <a:pt x="37" y="35"/>
                    </a:cubicBezTo>
                    <a:cubicBezTo>
                      <a:pt x="37" y="35"/>
                      <a:pt x="37" y="35"/>
                      <a:pt x="37" y="35"/>
                    </a:cubicBezTo>
                    <a:cubicBezTo>
                      <a:pt x="36" y="35"/>
                      <a:pt x="36" y="35"/>
                      <a:pt x="36" y="35"/>
                    </a:cubicBezTo>
                    <a:cubicBezTo>
                      <a:pt x="36" y="34"/>
                      <a:pt x="36" y="34"/>
                      <a:pt x="37" y="33"/>
                    </a:cubicBezTo>
                    <a:cubicBezTo>
                      <a:pt x="38" y="33"/>
                      <a:pt x="39" y="33"/>
                      <a:pt x="39" y="33"/>
                    </a:cubicBezTo>
                    <a:cubicBezTo>
                      <a:pt x="39" y="33"/>
                      <a:pt x="39" y="33"/>
                      <a:pt x="39" y="33"/>
                    </a:cubicBezTo>
                    <a:cubicBezTo>
                      <a:pt x="38" y="32"/>
                      <a:pt x="37" y="33"/>
                      <a:pt x="37" y="32"/>
                    </a:cubicBezTo>
                    <a:cubicBezTo>
                      <a:pt x="36" y="32"/>
                      <a:pt x="36" y="32"/>
                      <a:pt x="36" y="32"/>
                    </a:cubicBezTo>
                    <a:cubicBezTo>
                      <a:pt x="36" y="32"/>
                      <a:pt x="37" y="31"/>
                      <a:pt x="38" y="31"/>
                    </a:cubicBezTo>
                    <a:cubicBezTo>
                      <a:pt x="39" y="31"/>
                      <a:pt x="41" y="32"/>
                      <a:pt x="42" y="32"/>
                    </a:cubicBezTo>
                    <a:cubicBezTo>
                      <a:pt x="43" y="32"/>
                      <a:pt x="44" y="32"/>
                      <a:pt x="44" y="32"/>
                    </a:cubicBezTo>
                    <a:cubicBezTo>
                      <a:pt x="45" y="32"/>
                      <a:pt x="45" y="32"/>
                      <a:pt x="46" y="32"/>
                    </a:cubicBezTo>
                    <a:cubicBezTo>
                      <a:pt x="47" y="32"/>
                      <a:pt x="47" y="32"/>
                      <a:pt x="46" y="30"/>
                    </a:cubicBezTo>
                    <a:cubicBezTo>
                      <a:pt x="46" y="28"/>
                      <a:pt x="47" y="26"/>
                      <a:pt x="48" y="25"/>
                    </a:cubicBezTo>
                    <a:cubicBezTo>
                      <a:pt x="50" y="24"/>
                      <a:pt x="51" y="24"/>
                      <a:pt x="53" y="24"/>
                    </a:cubicBezTo>
                    <a:cubicBezTo>
                      <a:pt x="53" y="24"/>
                      <a:pt x="54" y="25"/>
                      <a:pt x="54" y="26"/>
                    </a:cubicBezTo>
                    <a:cubicBezTo>
                      <a:pt x="54" y="27"/>
                      <a:pt x="54" y="27"/>
                      <a:pt x="54" y="29"/>
                    </a:cubicBezTo>
                    <a:cubicBezTo>
                      <a:pt x="53" y="29"/>
                      <a:pt x="51" y="29"/>
                      <a:pt x="51" y="30"/>
                    </a:cubicBezTo>
                    <a:cubicBezTo>
                      <a:pt x="50" y="31"/>
                      <a:pt x="51" y="32"/>
                      <a:pt x="51" y="34"/>
                    </a:cubicBezTo>
                    <a:cubicBezTo>
                      <a:pt x="51" y="35"/>
                      <a:pt x="51" y="35"/>
                      <a:pt x="50" y="35"/>
                    </a:cubicBezTo>
                    <a:cubicBezTo>
                      <a:pt x="49" y="35"/>
                      <a:pt x="48" y="35"/>
                      <a:pt x="46" y="35"/>
                    </a:cubicBezTo>
                    <a:cubicBezTo>
                      <a:pt x="46" y="35"/>
                      <a:pt x="46" y="35"/>
                      <a:pt x="46" y="35"/>
                    </a:cubicBezTo>
                    <a:cubicBezTo>
                      <a:pt x="46" y="36"/>
                      <a:pt x="45" y="37"/>
                      <a:pt x="45" y="37"/>
                    </a:cubicBezTo>
                    <a:cubicBezTo>
                      <a:pt x="44" y="37"/>
                      <a:pt x="43" y="37"/>
                      <a:pt x="42" y="37"/>
                    </a:cubicBezTo>
                    <a:cubicBezTo>
                      <a:pt x="43" y="37"/>
                      <a:pt x="43" y="37"/>
                      <a:pt x="43" y="37"/>
                    </a:cubicBezTo>
                    <a:cubicBezTo>
                      <a:pt x="42" y="36"/>
                      <a:pt x="43" y="36"/>
                      <a:pt x="43" y="36"/>
                    </a:cubicBezTo>
                    <a:close/>
                    <a:moveTo>
                      <a:pt x="48" y="39"/>
                    </a:moveTo>
                    <a:cubicBezTo>
                      <a:pt x="50" y="39"/>
                      <a:pt x="50" y="40"/>
                      <a:pt x="50" y="40"/>
                    </a:cubicBezTo>
                    <a:cubicBezTo>
                      <a:pt x="51" y="40"/>
                      <a:pt x="51" y="40"/>
                      <a:pt x="51" y="40"/>
                    </a:cubicBezTo>
                    <a:cubicBezTo>
                      <a:pt x="51" y="40"/>
                      <a:pt x="52" y="39"/>
                      <a:pt x="53" y="39"/>
                    </a:cubicBezTo>
                    <a:cubicBezTo>
                      <a:pt x="55" y="39"/>
                      <a:pt x="56" y="40"/>
                      <a:pt x="56" y="41"/>
                    </a:cubicBezTo>
                    <a:cubicBezTo>
                      <a:pt x="56" y="43"/>
                      <a:pt x="52" y="44"/>
                      <a:pt x="51" y="44"/>
                    </a:cubicBezTo>
                    <a:cubicBezTo>
                      <a:pt x="50" y="44"/>
                      <a:pt x="50" y="44"/>
                      <a:pt x="50" y="44"/>
                    </a:cubicBezTo>
                    <a:cubicBezTo>
                      <a:pt x="49" y="44"/>
                      <a:pt x="46" y="43"/>
                      <a:pt x="46" y="41"/>
                    </a:cubicBezTo>
                    <a:cubicBezTo>
                      <a:pt x="46" y="40"/>
                      <a:pt x="46" y="39"/>
                      <a:pt x="48" y="39"/>
                    </a:cubicBezTo>
                    <a:close/>
                    <a:moveTo>
                      <a:pt x="22" y="57"/>
                    </a:moveTo>
                    <a:cubicBezTo>
                      <a:pt x="21" y="57"/>
                      <a:pt x="20" y="56"/>
                      <a:pt x="20" y="56"/>
                    </a:cubicBezTo>
                    <a:cubicBezTo>
                      <a:pt x="18" y="54"/>
                      <a:pt x="18" y="51"/>
                      <a:pt x="16" y="49"/>
                    </a:cubicBezTo>
                    <a:cubicBezTo>
                      <a:pt x="15" y="47"/>
                      <a:pt x="14" y="46"/>
                      <a:pt x="14" y="46"/>
                    </a:cubicBezTo>
                    <a:cubicBezTo>
                      <a:pt x="12" y="46"/>
                      <a:pt x="12" y="46"/>
                      <a:pt x="11" y="46"/>
                    </a:cubicBezTo>
                    <a:cubicBezTo>
                      <a:pt x="11" y="46"/>
                      <a:pt x="9" y="46"/>
                      <a:pt x="8" y="44"/>
                    </a:cubicBezTo>
                    <a:cubicBezTo>
                      <a:pt x="9" y="44"/>
                      <a:pt x="9" y="44"/>
                      <a:pt x="9" y="44"/>
                    </a:cubicBezTo>
                    <a:cubicBezTo>
                      <a:pt x="10" y="44"/>
                      <a:pt x="10" y="44"/>
                      <a:pt x="10" y="44"/>
                    </a:cubicBezTo>
                    <a:cubicBezTo>
                      <a:pt x="11" y="44"/>
                      <a:pt x="11" y="44"/>
                      <a:pt x="11" y="44"/>
                    </a:cubicBezTo>
                    <a:cubicBezTo>
                      <a:pt x="11" y="44"/>
                      <a:pt x="11" y="44"/>
                      <a:pt x="11" y="44"/>
                    </a:cubicBezTo>
                    <a:cubicBezTo>
                      <a:pt x="11" y="44"/>
                      <a:pt x="11" y="44"/>
                      <a:pt x="11" y="44"/>
                    </a:cubicBezTo>
                    <a:cubicBezTo>
                      <a:pt x="11" y="43"/>
                      <a:pt x="11" y="43"/>
                      <a:pt x="10" y="43"/>
                    </a:cubicBezTo>
                    <a:cubicBezTo>
                      <a:pt x="9" y="43"/>
                      <a:pt x="8" y="41"/>
                      <a:pt x="8" y="41"/>
                    </a:cubicBezTo>
                    <a:cubicBezTo>
                      <a:pt x="8" y="41"/>
                      <a:pt x="8" y="41"/>
                      <a:pt x="8" y="41"/>
                    </a:cubicBezTo>
                    <a:cubicBezTo>
                      <a:pt x="7" y="41"/>
                      <a:pt x="7" y="41"/>
                      <a:pt x="7" y="41"/>
                    </a:cubicBezTo>
                    <a:cubicBezTo>
                      <a:pt x="8" y="40"/>
                      <a:pt x="9" y="40"/>
                      <a:pt x="9" y="40"/>
                    </a:cubicBezTo>
                    <a:cubicBezTo>
                      <a:pt x="10" y="40"/>
                      <a:pt x="11" y="41"/>
                      <a:pt x="12" y="41"/>
                    </a:cubicBezTo>
                    <a:cubicBezTo>
                      <a:pt x="12" y="41"/>
                      <a:pt x="12" y="41"/>
                      <a:pt x="12" y="41"/>
                    </a:cubicBezTo>
                    <a:cubicBezTo>
                      <a:pt x="12" y="40"/>
                      <a:pt x="11" y="40"/>
                      <a:pt x="11" y="40"/>
                    </a:cubicBezTo>
                    <a:cubicBezTo>
                      <a:pt x="11" y="39"/>
                      <a:pt x="11" y="39"/>
                      <a:pt x="11" y="39"/>
                    </a:cubicBezTo>
                    <a:cubicBezTo>
                      <a:pt x="11" y="39"/>
                      <a:pt x="11" y="39"/>
                      <a:pt x="11" y="39"/>
                    </a:cubicBezTo>
                    <a:cubicBezTo>
                      <a:pt x="11" y="38"/>
                      <a:pt x="10" y="38"/>
                      <a:pt x="10" y="38"/>
                    </a:cubicBezTo>
                    <a:cubicBezTo>
                      <a:pt x="11" y="38"/>
                      <a:pt x="11" y="38"/>
                      <a:pt x="11" y="38"/>
                    </a:cubicBezTo>
                    <a:cubicBezTo>
                      <a:pt x="13" y="38"/>
                      <a:pt x="14" y="39"/>
                      <a:pt x="14" y="40"/>
                    </a:cubicBezTo>
                    <a:cubicBezTo>
                      <a:pt x="14" y="40"/>
                      <a:pt x="14" y="40"/>
                      <a:pt x="14" y="39"/>
                    </a:cubicBezTo>
                    <a:cubicBezTo>
                      <a:pt x="14" y="39"/>
                      <a:pt x="14" y="39"/>
                      <a:pt x="14" y="39"/>
                    </a:cubicBezTo>
                    <a:cubicBezTo>
                      <a:pt x="15" y="38"/>
                      <a:pt x="15" y="38"/>
                      <a:pt x="15" y="38"/>
                    </a:cubicBezTo>
                    <a:cubicBezTo>
                      <a:pt x="15" y="38"/>
                      <a:pt x="15" y="38"/>
                      <a:pt x="14" y="37"/>
                    </a:cubicBezTo>
                    <a:cubicBezTo>
                      <a:pt x="15" y="37"/>
                      <a:pt x="15" y="37"/>
                      <a:pt x="15" y="37"/>
                    </a:cubicBezTo>
                    <a:cubicBezTo>
                      <a:pt x="16" y="37"/>
                      <a:pt x="17" y="38"/>
                      <a:pt x="17" y="39"/>
                    </a:cubicBezTo>
                    <a:cubicBezTo>
                      <a:pt x="17" y="40"/>
                      <a:pt x="16" y="41"/>
                      <a:pt x="16" y="42"/>
                    </a:cubicBezTo>
                    <a:cubicBezTo>
                      <a:pt x="16" y="43"/>
                      <a:pt x="20" y="50"/>
                      <a:pt x="22" y="52"/>
                    </a:cubicBezTo>
                    <a:cubicBezTo>
                      <a:pt x="22" y="53"/>
                      <a:pt x="20" y="56"/>
                      <a:pt x="22" y="57"/>
                    </a:cubicBezTo>
                    <a:close/>
                    <a:moveTo>
                      <a:pt x="17" y="42"/>
                    </a:moveTo>
                    <a:cubicBezTo>
                      <a:pt x="18" y="42"/>
                      <a:pt x="18" y="42"/>
                      <a:pt x="18" y="42"/>
                    </a:cubicBezTo>
                    <a:cubicBezTo>
                      <a:pt x="21" y="42"/>
                      <a:pt x="21" y="46"/>
                      <a:pt x="24" y="46"/>
                    </a:cubicBezTo>
                    <a:cubicBezTo>
                      <a:pt x="25" y="46"/>
                      <a:pt x="25" y="45"/>
                      <a:pt x="26" y="45"/>
                    </a:cubicBezTo>
                    <a:cubicBezTo>
                      <a:pt x="27" y="45"/>
                      <a:pt x="28" y="45"/>
                      <a:pt x="28" y="46"/>
                    </a:cubicBezTo>
                    <a:cubicBezTo>
                      <a:pt x="28" y="47"/>
                      <a:pt x="27" y="47"/>
                      <a:pt x="25" y="47"/>
                    </a:cubicBezTo>
                    <a:cubicBezTo>
                      <a:pt x="19" y="47"/>
                      <a:pt x="21" y="44"/>
                      <a:pt x="17" y="42"/>
                    </a:cubicBezTo>
                    <a:close/>
                    <a:moveTo>
                      <a:pt x="18" y="11"/>
                    </a:moveTo>
                    <a:cubicBezTo>
                      <a:pt x="21" y="11"/>
                      <a:pt x="21" y="15"/>
                      <a:pt x="24" y="15"/>
                    </a:cubicBezTo>
                    <a:cubicBezTo>
                      <a:pt x="25" y="15"/>
                      <a:pt x="25" y="15"/>
                      <a:pt x="26" y="15"/>
                    </a:cubicBezTo>
                    <a:cubicBezTo>
                      <a:pt x="27" y="15"/>
                      <a:pt x="28" y="15"/>
                      <a:pt x="28" y="16"/>
                    </a:cubicBezTo>
                    <a:cubicBezTo>
                      <a:pt x="28" y="16"/>
                      <a:pt x="27" y="17"/>
                      <a:pt x="25" y="17"/>
                    </a:cubicBezTo>
                    <a:cubicBezTo>
                      <a:pt x="19" y="17"/>
                      <a:pt x="21" y="13"/>
                      <a:pt x="17" y="12"/>
                    </a:cubicBezTo>
                    <a:cubicBezTo>
                      <a:pt x="18" y="11"/>
                      <a:pt x="18" y="11"/>
                      <a:pt x="18" y="11"/>
                    </a:cubicBezTo>
                    <a:close/>
                    <a:moveTo>
                      <a:pt x="9" y="9"/>
                    </a:moveTo>
                    <a:cubicBezTo>
                      <a:pt x="10" y="9"/>
                      <a:pt x="11" y="11"/>
                      <a:pt x="12" y="11"/>
                    </a:cubicBezTo>
                    <a:cubicBezTo>
                      <a:pt x="12" y="10"/>
                      <a:pt x="12" y="10"/>
                      <a:pt x="12" y="10"/>
                    </a:cubicBezTo>
                    <a:cubicBezTo>
                      <a:pt x="11" y="9"/>
                      <a:pt x="11" y="9"/>
                      <a:pt x="11" y="9"/>
                    </a:cubicBezTo>
                    <a:cubicBezTo>
                      <a:pt x="11" y="9"/>
                      <a:pt x="11" y="9"/>
                      <a:pt x="11" y="8"/>
                    </a:cubicBezTo>
                    <a:cubicBezTo>
                      <a:pt x="11" y="8"/>
                      <a:pt x="11" y="8"/>
                      <a:pt x="11" y="8"/>
                    </a:cubicBezTo>
                    <a:cubicBezTo>
                      <a:pt x="10" y="8"/>
                      <a:pt x="10" y="8"/>
                      <a:pt x="10" y="8"/>
                    </a:cubicBezTo>
                    <a:cubicBezTo>
                      <a:pt x="11" y="7"/>
                      <a:pt x="11" y="7"/>
                      <a:pt x="11" y="7"/>
                    </a:cubicBezTo>
                    <a:cubicBezTo>
                      <a:pt x="13" y="7"/>
                      <a:pt x="14" y="9"/>
                      <a:pt x="14" y="9"/>
                    </a:cubicBezTo>
                    <a:cubicBezTo>
                      <a:pt x="14" y="9"/>
                      <a:pt x="14" y="9"/>
                      <a:pt x="14" y="9"/>
                    </a:cubicBezTo>
                    <a:cubicBezTo>
                      <a:pt x="14" y="8"/>
                      <a:pt x="14" y="9"/>
                      <a:pt x="14" y="8"/>
                    </a:cubicBezTo>
                    <a:cubicBezTo>
                      <a:pt x="14" y="8"/>
                      <a:pt x="15" y="8"/>
                      <a:pt x="15" y="7"/>
                    </a:cubicBezTo>
                    <a:cubicBezTo>
                      <a:pt x="15" y="7"/>
                      <a:pt x="15" y="7"/>
                      <a:pt x="14" y="7"/>
                    </a:cubicBezTo>
                    <a:cubicBezTo>
                      <a:pt x="15" y="7"/>
                      <a:pt x="15" y="7"/>
                      <a:pt x="15" y="7"/>
                    </a:cubicBezTo>
                    <a:cubicBezTo>
                      <a:pt x="16" y="7"/>
                      <a:pt x="17" y="7"/>
                      <a:pt x="17" y="8"/>
                    </a:cubicBezTo>
                    <a:cubicBezTo>
                      <a:pt x="17" y="10"/>
                      <a:pt x="16" y="11"/>
                      <a:pt x="16" y="11"/>
                    </a:cubicBezTo>
                    <a:cubicBezTo>
                      <a:pt x="16" y="12"/>
                      <a:pt x="20" y="19"/>
                      <a:pt x="22" y="21"/>
                    </a:cubicBezTo>
                    <a:cubicBezTo>
                      <a:pt x="22" y="22"/>
                      <a:pt x="20" y="25"/>
                      <a:pt x="22" y="26"/>
                    </a:cubicBezTo>
                    <a:cubicBezTo>
                      <a:pt x="21" y="26"/>
                      <a:pt x="20" y="26"/>
                      <a:pt x="20" y="25"/>
                    </a:cubicBezTo>
                    <a:cubicBezTo>
                      <a:pt x="18" y="23"/>
                      <a:pt x="18" y="20"/>
                      <a:pt x="16" y="19"/>
                    </a:cubicBezTo>
                    <a:cubicBezTo>
                      <a:pt x="15" y="17"/>
                      <a:pt x="14" y="16"/>
                      <a:pt x="14" y="15"/>
                    </a:cubicBezTo>
                    <a:cubicBezTo>
                      <a:pt x="12" y="15"/>
                      <a:pt x="12" y="15"/>
                      <a:pt x="11" y="15"/>
                    </a:cubicBezTo>
                    <a:cubicBezTo>
                      <a:pt x="11" y="15"/>
                      <a:pt x="9" y="15"/>
                      <a:pt x="8" y="13"/>
                    </a:cubicBezTo>
                    <a:cubicBezTo>
                      <a:pt x="9" y="14"/>
                      <a:pt x="9" y="14"/>
                      <a:pt x="9" y="14"/>
                    </a:cubicBezTo>
                    <a:cubicBezTo>
                      <a:pt x="10" y="13"/>
                      <a:pt x="10" y="13"/>
                      <a:pt x="10" y="13"/>
                    </a:cubicBezTo>
                    <a:cubicBezTo>
                      <a:pt x="11" y="13"/>
                      <a:pt x="11" y="13"/>
                      <a:pt x="11" y="13"/>
                    </a:cubicBezTo>
                    <a:cubicBezTo>
                      <a:pt x="11" y="13"/>
                      <a:pt x="11" y="13"/>
                      <a:pt x="11" y="13"/>
                    </a:cubicBezTo>
                    <a:cubicBezTo>
                      <a:pt x="11" y="13"/>
                      <a:pt x="11" y="13"/>
                      <a:pt x="11" y="13"/>
                    </a:cubicBezTo>
                    <a:cubicBezTo>
                      <a:pt x="11" y="12"/>
                      <a:pt x="11" y="12"/>
                      <a:pt x="10" y="12"/>
                    </a:cubicBezTo>
                    <a:cubicBezTo>
                      <a:pt x="9" y="12"/>
                      <a:pt x="8" y="11"/>
                      <a:pt x="8" y="10"/>
                    </a:cubicBezTo>
                    <a:cubicBezTo>
                      <a:pt x="8" y="10"/>
                      <a:pt x="8" y="10"/>
                      <a:pt x="8" y="10"/>
                    </a:cubicBezTo>
                    <a:cubicBezTo>
                      <a:pt x="7" y="10"/>
                      <a:pt x="7" y="10"/>
                      <a:pt x="7" y="10"/>
                    </a:cubicBezTo>
                    <a:cubicBezTo>
                      <a:pt x="8" y="9"/>
                      <a:pt x="9" y="9"/>
                      <a:pt x="9" y="9"/>
                    </a:cubicBezTo>
                    <a:close/>
                    <a:moveTo>
                      <a:pt x="7" y="18"/>
                    </a:moveTo>
                    <a:cubicBezTo>
                      <a:pt x="8" y="18"/>
                      <a:pt x="9" y="19"/>
                      <a:pt x="9" y="19"/>
                    </a:cubicBezTo>
                    <a:cubicBezTo>
                      <a:pt x="10" y="19"/>
                      <a:pt x="10" y="19"/>
                      <a:pt x="10" y="19"/>
                    </a:cubicBezTo>
                    <a:cubicBezTo>
                      <a:pt x="10" y="19"/>
                      <a:pt x="10" y="18"/>
                      <a:pt x="12" y="18"/>
                    </a:cubicBezTo>
                    <a:cubicBezTo>
                      <a:pt x="14" y="18"/>
                      <a:pt x="14" y="19"/>
                      <a:pt x="14" y="20"/>
                    </a:cubicBezTo>
                    <a:cubicBezTo>
                      <a:pt x="14" y="22"/>
                      <a:pt x="11" y="23"/>
                      <a:pt x="10" y="23"/>
                    </a:cubicBezTo>
                    <a:cubicBezTo>
                      <a:pt x="9" y="23"/>
                      <a:pt x="9" y="23"/>
                      <a:pt x="9" y="23"/>
                    </a:cubicBezTo>
                    <a:cubicBezTo>
                      <a:pt x="8" y="23"/>
                      <a:pt x="4" y="22"/>
                      <a:pt x="4" y="20"/>
                    </a:cubicBezTo>
                    <a:cubicBezTo>
                      <a:pt x="4" y="19"/>
                      <a:pt x="4" y="18"/>
                      <a:pt x="7" y="18"/>
                    </a:cubicBezTo>
                    <a:close/>
                    <a:moveTo>
                      <a:pt x="4" y="50"/>
                    </a:moveTo>
                    <a:cubicBezTo>
                      <a:pt x="4" y="50"/>
                      <a:pt x="4" y="49"/>
                      <a:pt x="7" y="49"/>
                    </a:cubicBezTo>
                    <a:cubicBezTo>
                      <a:pt x="8" y="49"/>
                      <a:pt x="9" y="50"/>
                      <a:pt x="9" y="50"/>
                    </a:cubicBezTo>
                    <a:cubicBezTo>
                      <a:pt x="10" y="50"/>
                      <a:pt x="10" y="50"/>
                      <a:pt x="10" y="50"/>
                    </a:cubicBezTo>
                    <a:cubicBezTo>
                      <a:pt x="10" y="50"/>
                      <a:pt x="10" y="49"/>
                      <a:pt x="12" y="49"/>
                    </a:cubicBezTo>
                    <a:cubicBezTo>
                      <a:pt x="14" y="49"/>
                      <a:pt x="14" y="50"/>
                      <a:pt x="14" y="50"/>
                    </a:cubicBezTo>
                    <a:cubicBezTo>
                      <a:pt x="14" y="53"/>
                      <a:pt x="11" y="53"/>
                      <a:pt x="10" y="54"/>
                    </a:cubicBezTo>
                    <a:cubicBezTo>
                      <a:pt x="9" y="54"/>
                      <a:pt x="9" y="54"/>
                      <a:pt x="9" y="54"/>
                    </a:cubicBezTo>
                    <a:cubicBezTo>
                      <a:pt x="8" y="53"/>
                      <a:pt x="4" y="53"/>
                      <a:pt x="4" y="50"/>
                    </a:cubicBezTo>
                    <a:close/>
                    <a:moveTo>
                      <a:pt x="8" y="63"/>
                    </a:moveTo>
                    <a:cubicBezTo>
                      <a:pt x="9" y="63"/>
                      <a:pt x="9" y="63"/>
                      <a:pt x="9" y="63"/>
                    </a:cubicBezTo>
                    <a:cubicBezTo>
                      <a:pt x="9" y="62"/>
                      <a:pt x="9" y="62"/>
                      <a:pt x="9" y="62"/>
                    </a:cubicBezTo>
                    <a:cubicBezTo>
                      <a:pt x="9" y="62"/>
                      <a:pt x="9" y="62"/>
                      <a:pt x="8" y="62"/>
                    </a:cubicBezTo>
                    <a:cubicBezTo>
                      <a:pt x="7" y="62"/>
                      <a:pt x="7" y="62"/>
                      <a:pt x="7" y="61"/>
                    </a:cubicBezTo>
                    <a:cubicBezTo>
                      <a:pt x="7" y="61"/>
                      <a:pt x="7" y="61"/>
                      <a:pt x="7" y="61"/>
                    </a:cubicBezTo>
                    <a:cubicBezTo>
                      <a:pt x="6" y="61"/>
                      <a:pt x="6" y="62"/>
                      <a:pt x="6" y="62"/>
                    </a:cubicBezTo>
                    <a:cubicBezTo>
                      <a:pt x="6" y="61"/>
                      <a:pt x="7" y="60"/>
                      <a:pt x="7" y="60"/>
                    </a:cubicBezTo>
                    <a:cubicBezTo>
                      <a:pt x="8" y="60"/>
                      <a:pt x="8" y="60"/>
                      <a:pt x="9" y="61"/>
                    </a:cubicBezTo>
                    <a:cubicBezTo>
                      <a:pt x="9" y="60"/>
                      <a:pt x="9" y="60"/>
                      <a:pt x="9" y="60"/>
                    </a:cubicBezTo>
                    <a:cubicBezTo>
                      <a:pt x="9" y="60"/>
                      <a:pt x="9" y="59"/>
                      <a:pt x="8" y="59"/>
                    </a:cubicBezTo>
                    <a:cubicBezTo>
                      <a:pt x="7" y="59"/>
                      <a:pt x="8" y="58"/>
                      <a:pt x="7" y="58"/>
                    </a:cubicBezTo>
                    <a:cubicBezTo>
                      <a:pt x="7" y="58"/>
                      <a:pt x="6" y="58"/>
                      <a:pt x="6" y="59"/>
                    </a:cubicBezTo>
                    <a:cubicBezTo>
                      <a:pt x="6" y="58"/>
                      <a:pt x="7" y="57"/>
                      <a:pt x="8" y="57"/>
                    </a:cubicBezTo>
                    <a:cubicBezTo>
                      <a:pt x="11" y="57"/>
                      <a:pt x="11" y="59"/>
                      <a:pt x="14" y="59"/>
                    </a:cubicBezTo>
                    <a:cubicBezTo>
                      <a:pt x="18" y="59"/>
                      <a:pt x="23" y="59"/>
                      <a:pt x="24" y="58"/>
                    </a:cubicBezTo>
                    <a:cubicBezTo>
                      <a:pt x="23" y="57"/>
                      <a:pt x="22" y="57"/>
                      <a:pt x="22" y="55"/>
                    </a:cubicBezTo>
                    <a:cubicBezTo>
                      <a:pt x="22" y="54"/>
                      <a:pt x="24" y="52"/>
                      <a:pt x="24" y="51"/>
                    </a:cubicBezTo>
                    <a:cubicBezTo>
                      <a:pt x="24" y="51"/>
                      <a:pt x="24" y="51"/>
                      <a:pt x="24" y="51"/>
                    </a:cubicBezTo>
                    <a:cubicBezTo>
                      <a:pt x="23" y="51"/>
                      <a:pt x="22" y="51"/>
                      <a:pt x="22" y="50"/>
                    </a:cubicBezTo>
                    <a:cubicBezTo>
                      <a:pt x="22" y="49"/>
                      <a:pt x="23" y="48"/>
                      <a:pt x="23" y="48"/>
                    </a:cubicBezTo>
                    <a:cubicBezTo>
                      <a:pt x="24" y="48"/>
                      <a:pt x="24" y="48"/>
                      <a:pt x="24" y="48"/>
                    </a:cubicBezTo>
                    <a:cubicBezTo>
                      <a:pt x="24" y="49"/>
                      <a:pt x="25" y="49"/>
                      <a:pt x="26" y="49"/>
                    </a:cubicBezTo>
                    <a:cubicBezTo>
                      <a:pt x="28" y="49"/>
                      <a:pt x="29" y="48"/>
                      <a:pt x="29" y="47"/>
                    </a:cubicBezTo>
                    <a:cubicBezTo>
                      <a:pt x="29" y="45"/>
                      <a:pt x="28" y="44"/>
                      <a:pt x="26" y="44"/>
                    </a:cubicBezTo>
                    <a:cubicBezTo>
                      <a:pt x="24" y="44"/>
                      <a:pt x="24" y="44"/>
                      <a:pt x="24" y="45"/>
                    </a:cubicBezTo>
                    <a:cubicBezTo>
                      <a:pt x="23" y="45"/>
                      <a:pt x="23" y="45"/>
                      <a:pt x="23" y="45"/>
                    </a:cubicBezTo>
                    <a:cubicBezTo>
                      <a:pt x="23" y="44"/>
                      <a:pt x="22" y="43"/>
                      <a:pt x="22" y="42"/>
                    </a:cubicBezTo>
                    <a:cubicBezTo>
                      <a:pt x="22" y="41"/>
                      <a:pt x="23" y="41"/>
                      <a:pt x="25" y="41"/>
                    </a:cubicBezTo>
                    <a:cubicBezTo>
                      <a:pt x="26" y="41"/>
                      <a:pt x="26" y="41"/>
                      <a:pt x="27" y="41"/>
                    </a:cubicBezTo>
                    <a:cubicBezTo>
                      <a:pt x="26" y="36"/>
                      <a:pt x="26" y="36"/>
                      <a:pt x="26" y="36"/>
                    </a:cubicBezTo>
                    <a:cubicBezTo>
                      <a:pt x="26" y="36"/>
                      <a:pt x="26" y="36"/>
                      <a:pt x="26" y="36"/>
                    </a:cubicBezTo>
                    <a:cubicBezTo>
                      <a:pt x="28" y="37"/>
                      <a:pt x="28" y="38"/>
                      <a:pt x="28" y="38"/>
                    </a:cubicBezTo>
                    <a:cubicBezTo>
                      <a:pt x="29" y="38"/>
                      <a:pt x="29" y="38"/>
                      <a:pt x="29" y="38"/>
                    </a:cubicBezTo>
                    <a:cubicBezTo>
                      <a:pt x="29" y="37"/>
                      <a:pt x="30" y="36"/>
                      <a:pt x="30" y="36"/>
                    </a:cubicBezTo>
                    <a:cubicBezTo>
                      <a:pt x="30" y="36"/>
                      <a:pt x="30" y="36"/>
                      <a:pt x="30" y="36"/>
                    </a:cubicBezTo>
                    <a:cubicBezTo>
                      <a:pt x="31" y="37"/>
                      <a:pt x="31" y="39"/>
                      <a:pt x="31" y="39"/>
                    </a:cubicBezTo>
                    <a:cubicBezTo>
                      <a:pt x="31" y="39"/>
                      <a:pt x="31" y="39"/>
                      <a:pt x="31" y="39"/>
                    </a:cubicBezTo>
                    <a:cubicBezTo>
                      <a:pt x="31" y="39"/>
                      <a:pt x="32" y="37"/>
                      <a:pt x="33" y="36"/>
                    </a:cubicBezTo>
                    <a:cubicBezTo>
                      <a:pt x="34" y="36"/>
                      <a:pt x="34" y="36"/>
                      <a:pt x="34" y="36"/>
                    </a:cubicBezTo>
                    <a:cubicBezTo>
                      <a:pt x="33" y="40"/>
                      <a:pt x="33" y="40"/>
                      <a:pt x="33" y="40"/>
                    </a:cubicBezTo>
                    <a:cubicBezTo>
                      <a:pt x="35" y="40"/>
                      <a:pt x="38" y="46"/>
                      <a:pt x="38" y="50"/>
                    </a:cubicBezTo>
                    <a:cubicBezTo>
                      <a:pt x="40" y="50"/>
                      <a:pt x="47" y="50"/>
                      <a:pt x="48" y="50"/>
                    </a:cubicBezTo>
                    <a:cubicBezTo>
                      <a:pt x="43" y="49"/>
                      <a:pt x="39" y="47"/>
                      <a:pt x="39" y="40"/>
                    </a:cubicBezTo>
                    <a:cubicBezTo>
                      <a:pt x="40" y="40"/>
                      <a:pt x="40" y="40"/>
                      <a:pt x="41" y="40"/>
                    </a:cubicBezTo>
                    <a:cubicBezTo>
                      <a:pt x="43" y="41"/>
                      <a:pt x="45" y="43"/>
                      <a:pt x="45" y="44"/>
                    </a:cubicBezTo>
                    <a:cubicBezTo>
                      <a:pt x="45" y="45"/>
                      <a:pt x="44" y="45"/>
                      <a:pt x="43" y="46"/>
                    </a:cubicBezTo>
                    <a:cubicBezTo>
                      <a:pt x="43" y="47"/>
                      <a:pt x="45" y="48"/>
                      <a:pt x="49" y="48"/>
                    </a:cubicBezTo>
                    <a:cubicBezTo>
                      <a:pt x="56" y="48"/>
                      <a:pt x="55" y="40"/>
                      <a:pt x="64" y="40"/>
                    </a:cubicBezTo>
                    <a:cubicBezTo>
                      <a:pt x="68" y="40"/>
                      <a:pt x="72" y="42"/>
                      <a:pt x="72" y="47"/>
                    </a:cubicBezTo>
                    <a:cubicBezTo>
                      <a:pt x="72" y="53"/>
                      <a:pt x="66" y="54"/>
                      <a:pt x="65" y="54"/>
                    </a:cubicBezTo>
                    <a:cubicBezTo>
                      <a:pt x="66" y="55"/>
                      <a:pt x="64" y="59"/>
                      <a:pt x="67" y="58"/>
                    </a:cubicBezTo>
                    <a:cubicBezTo>
                      <a:pt x="70" y="58"/>
                      <a:pt x="74" y="56"/>
                      <a:pt x="75" y="56"/>
                    </a:cubicBezTo>
                    <a:cubicBezTo>
                      <a:pt x="75" y="56"/>
                      <a:pt x="75" y="56"/>
                      <a:pt x="75" y="56"/>
                    </a:cubicBezTo>
                    <a:cubicBezTo>
                      <a:pt x="78" y="56"/>
                      <a:pt x="76" y="59"/>
                      <a:pt x="79" y="61"/>
                    </a:cubicBezTo>
                    <a:cubicBezTo>
                      <a:pt x="81" y="62"/>
                      <a:pt x="81" y="63"/>
                      <a:pt x="81" y="63"/>
                    </a:cubicBezTo>
                    <a:cubicBezTo>
                      <a:pt x="81" y="64"/>
                      <a:pt x="81" y="64"/>
                      <a:pt x="80" y="65"/>
                    </a:cubicBezTo>
                    <a:cubicBezTo>
                      <a:pt x="80" y="64"/>
                      <a:pt x="80" y="64"/>
                      <a:pt x="80" y="64"/>
                    </a:cubicBezTo>
                    <a:cubicBezTo>
                      <a:pt x="80" y="64"/>
                      <a:pt x="80" y="64"/>
                      <a:pt x="80" y="64"/>
                    </a:cubicBezTo>
                    <a:cubicBezTo>
                      <a:pt x="79" y="64"/>
                      <a:pt x="79" y="64"/>
                      <a:pt x="78" y="63"/>
                    </a:cubicBezTo>
                    <a:cubicBezTo>
                      <a:pt x="78" y="64"/>
                      <a:pt x="77" y="64"/>
                      <a:pt x="77" y="64"/>
                    </a:cubicBezTo>
                    <a:cubicBezTo>
                      <a:pt x="78" y="65"/>
                      <a:pt x="78" y="65"/>
                      <a:pt x="78" y="65"/>
                    </a:cubicBezTo>
                    <a:cubicBezTo>
                      <a:pt x="78" y="66"/>
                      <a:pt x="77" y="66"/>
                      <a:pt x="77" y="66"/>
                    </a:cubicBezTo>
                    <a:cubicBezTo>
                      <a:pt x="77" y="67"/>
                      <a:pt x="77" y="67"/>
                      <a:pt x="77" y="67"/>
                    </a:cubicBezTo>
                    <a:cubicBezTo>
                      <a:pt x="77" y="67"/>
                      <a:pt x="77" y="67"/>
                      <a:pt x="77" y="67"/>
                    </a:cubicBezTo>
                    <a:cubicBezTo>
                      <a:pt x="77" y="67"/>
                      <a:pt x="76" y="67"/>
                      <a:pt x="76" y="66"/>
                    </a:cubicBezTo>
                    <a:cubicBezTo>
                      <a:pt x="76" y="65"/>
                      <a:pt x="76" y="65"/>
                      <a:pt x="76" y="65"/>
                    </a:cubicBezTo>
                    <a:cubicBezTo>
                      <a:pt x="75" y="65"/>
                      <a:pt x="75" y="65"/>
                      <a:pt x="75" y="65"/>
                    </a:cubicBezTo>
                    <a:cubicBezTo>
                      <a:pt x="75" y="65"/>
                      <a:pt x="75" y="65"/>
                      <a:pt x="75" y="65"/>
                    </a:cubicBezTo>
                    <a:cubicBezTo>
                      <a:pt x="75" y="65"/>
                      <a:pt x="75" y="66"/>
                      <a:pt x="74" y="67"/>
                    </a:cubicBezTo>
                    <a:cubicBezTo>
                      <a:pt x="73" y="67"/>
                      <a:pt x="73" y="67"/>
                      <a:pt x="73" y="67"/>
                    </a:cubicBezTo>
                    <a:cubicBezTo>
                      <a:pt x="73" y="67"/>
                      <a:pt x="73" y="67"/>
                      <a:pt x="73" y="67"/>
                    </a:cubicBezTo>
                    <a:cubicBezTo>
                      <a:pt x="73" y="67"/>
                      <a:pt x="73" y="67"/>
                      <a:pt x="73" y="67"/>
                    </a:cubicBezTo>
                    <a:cubicBezTo>
                      <a:pt x="72" y="67"/>
                      <a:pt x="72" y="67"/>
                      <a:pt x="72" y="66"/>
                    </a:cubicBezTo>
                    <a:cubicBezTo>
                      <a:pt x="72" y="65"/>
                      <a:pt x="73" y="65"/>
                      <a:pt x="73" y="65"/>
                    </a:cubicBezTo>
                    <a:cubicBezTo>
                      <a:pt x="73" y="64"/>
                      <a:pt x="73" y="64"/>
                      <a:pt x="72" y="64"/>
                    </a:cubicBezTo>
                    <a:cubicBezTo>
                      <a:pt x="72" y="65"/>
                      <a:pt x="72" y="65"/>
                      <a:pt x="71" y="65"/>
                    </a:cubicBezTo>
                    <a:cubicBezTo>
                      <a:pt x="71" y="65"/>
                      <a:pt x="71" y="65"/>
                      <a:pt x="71" y="65"/>
                    </a:cubicBezTo>
                    <a:cubicBezTo>
                      <a:pt x="70" y="65"/>
                      <a:pt x="70" y="65"/>
                      <a:pt x="70" y="66"/>
                    </a:cubicBezTo>
                    <a:cubicBezTo>
                      <a:pt x="70" y="65"/>
                      <a:pt x="70" y="65"/>
                      <a:pt x="70" y="65"/>
                    </a:cubicBezTo>
                    <a:cubicBezTo>
                      <a:pt x="70" y="64"/>
                      <a:pt x="71" y="63"/>
                      <a:pt x="72" y="63"/>
                    </a:cubicBezTo>
                    <a:cubicBezTo>
                      <a:pt x="73" y="63"/>
                      <a:pt x="73" y="63"/>
                      <a:pt x="73" y="63"/>
                    </a:cubicBezTo>
                    <a:cubicBezTo>
                      <a:pt x="74" y="62"/>
                      <a:pt x="75" y="61"/>
                      <a:pt x="75" y="61"/>
                    </a:cubicBezTo>
                    <a:cubicBezTo>
                      <a:pt x="75" y="60"/>
                      <a:pt x="75" y="60"/>
                      <a:pt x="75" y="60"/>
                    </a:cubicBezTo>
                    <a:cubicBezTo>
                      <a:pt x="72" y="61"/>
                      <a:pt x="66" y="63"/>
                      <a:pt x="60" y="63"/>
                    </a:cubicBezTo>
                    <a:cubicBezTo>
                      <a:pt x="52" y="63"/>
                      <a:pt x="58" y="53"/>
                      <a:pt x="52" y="53"/>
                    </a:cubicBezTo>
                    <a:cubicBezTo>
                      <a:pt x="46" y="53"/>
                      <a:pt x="44" y="59"/>
                      <a:pt x="37" y="59"/>
                    </a:cubicBezTo>
                    <a:cubicBezTo>
                      <a:pt x="35" y="59"/>
                      <a:pt x="33" y="59"/>
                      <a:pt x="32" y="59"/>
                    </a:cubicBezTo>
                    <a:cubicBezTo>
                      <a:pt x="32" y="61"/>
                      <a:pt x="32" y="62"/>
                      <a:pt x="30" y="62"/>
                    </a:cubicBezTo>
                    <a:cubicBezTo>
                      <a:pt x="28" y="62"/>
                      <a:pt x="24" y="63"/>
                      <a:pt x="16" y="63"/>
                    </a:cubicBezTo>
                    <a:cubicBezTo>
                      <a:pt x="15" y="66"/>
                      <a:pt x="14" y="66"/>
                      <a:pt x="13" y="66"/>
                    </a:cubicBezTo>
                    <a:cubicBezTo>
                      <a:pt x="13" y="66"/>
                      <a:pt x="12" y="66"/>
                      <a:pt x="12" y="65"/>
                    </a:cubicBezTo>
                    <a:cubicBezTo>
                      <a:pt x="13" y="65"/>
                      <a:pt x="13" y="65"/>
                      <a:pt x="13" y="65"/>
                    </a:cubicBezTo>
                    <a:cubicBezTo>
                      <a:pt x="13" y="65"/>
                      <a:pt x="12" y="65"/>
                      <a:pt x="12" y="64"/>
                    </a:cubicBezTo>
                    <a:cubicBezTo>
                      <a:pt x="12" y="64"/>
                      <a:pt x="12" y="64"/>
                      <a:pt x="13" y="64"/>
                    </a:cubicBezTo>
                    <a:cubicBezTo>
                      <a:pt x="12" y="64"/>
                      <a:pt x="12" y="64"/>
                      <a:pt x="12" y="64"/>
                    </a:cubicBezTo>
                    <a:cubicBezTo>
                      <a:pt x="11" y="64"/>
                      <a:pt x="10" y="65"/>
                      <a:pt x="9" y="65"/>
                    </a:cubicBezTo>
                    <a:cubicBezTo>
                      <a:pt x="8" y="65"/>
                      <a:pt x="8" y="65"/>
                      <a:pt x="8" y="64"/>
                    </a:cubicBezTo>
                    <a:cubicBezTo>
                      <a:pt x="7" y="64"/>
                      <a:pt x="7" y="65"/>
                      <a:pt x="7" y="65"/>
                    </a:cubicBezTo>
                    <a:cubicBezTo>
                      <a:pt x="6" y="64"/>
                      <a:pt x="7" y="63"/>
                      <a:pt x="8" y="63"/>
                    </a:cubicBezTo>
                    <a:close/>
                    <a:moveTo>
                      <a:pt x="43" y="66"/>
                    </a:moveTo>
                    <a:cubicBezTo>
                      <a:pt x="43" y="66"/>
                      <a:pt x="43" y="66"/>
                      <a:pt x="42" y="66"/>
                    </a:cubicBezTo>
                    <a:cubicBezTo>
                      <a:pt x="41" y="66"/>
                      <a:pt x="41" y="69"/>
                      <a:pt x="39" y="68"/>
                    </a:cubicBezTo>
                    <a:cubicBezTo>
                      <a:pt x="38" y="68"/>
                      <a:pt x="38" y="68"/>
                      <a:pt x="39" y="68"/>
                    </a:cubicBezTo>
                    <a:cubicBezTo>
                      <a:pt x="38" y="68"/>
                      <a:pt x="38" y="67"/>
                      <a:pt x="38" y="67"/>
                    </a:cubicBezTo>
                    <a:cubicBezTo>
                      <a:pt x="39" y="66"/>
                      <a:pt x="40" y="66"/>
                      <a:pt x="40" y="66"/>
                    </a:cubicBezTo>
                    <a:cubicBezTo>
                      <a:pt x="40" y="65"/>
                      <a:pt x="40" y="65"/>
                      <a:pt x="39" y="65"/>
                    </a:cubicBezTo>
                    <a:cubicBezTo>
                      <a:pt x="39" y="65"/>
                      <a:pt x="38" y="67"/>
                      <a:pt x="37" y="66"/>
                    </a:cubicBezTo>
                    <a:cubicBezTo>
                      <a:pt x="37" y="65"/>
                      <a:pt x="37" y="65"/>
                      <a:pt x="37" y="65"/>
                    </a:cubicBezTo>
                    <a:cubicBezTo>
                      <a:pt x="37" y="65"/>
                      <a:pt x="36" y="65"/>
                      <a:pt x="36" y="66"/>
                    </a:cubicBezTo>
                    <a:cubicBezTo>
                      <a:pt x="36" y="65"/>
                      <a:pt x="36" y="64"/>
                      <a:pt x="37" y="64"/>
                    </a:cubicBezTo>
                    <a:cubicBezTo>
                      <a:pt x="38" y="64"/>
                      <a:pt x="39" y="64"/>
                      <a:pt x="39" y="64"/>
                    </a:cubicBezTo>
                    <a:cubicBezTo>
                      <a:pt x="39" y="63"/>
                      <a:pt x="39" y="63"/>
                      <a:pt x="39" y="63"/>
                    </a:cubicBezTo>
                    <a:cubicBezTo>
                      <a:pt x="38" y="63"/>
                      <a:pt x="37" y="64"/>
                      <a:pt x="37" y="63"/>
                    </a:cubicBezTo>
                    <a:cubicBezTo>
                      <a:pt x="36" y="63"/>
                      <a:pt x="36" y="63"/>
                      <a:pt x="36" y="63"/>
                    </a:cubicBezTo>
                    <a:cubicBezTo>
                      <a:pt x="36" y="62"/>
                      <a:pt x="37" y="61"/>
                      <a:pt x="38" y="61"/>
                    </a:cubicBezTo>
                    <a:cubicBezTo>
                      <a:pt x="39" y="61"/>
                      <a:pt x="41" y="63"/>
                      <a:pt x="42" y="63"/>
                    </a:cubicBezTo>
                    <a:cubicBezTo>
                      <a:pt x="43" y="63"/>
                      <a:pt x="44" y="63"/>
                      <a:pt x="44" y="63"/>
                    </a:cubicBezTo>
                    <a:cubicBezTo>
                      <a:pt x="45" y="63"/>
                      <a:pt x="45" y="63"/>
                      <a:pt x="46" y="63"/>
                    </a:cubicBezTo>
                    <a:cubicBezTo>
                      <a:pt x="47" y="63"/>
                      <a:pt x="47" y="62"/>
                      <a:pt x="46" y="61"/>
                    </a:cubicBezTo>
                    <a:cubicBezTo>
                      <a:pt x="46" y="59"/>
                      <a:pt x="47" y="56"/>
                      <a:pt x="48" y="55"/>
                    </a:cubicBezTo>
                    <a:cubicBezTo>
                      <a:pt x="50" y="55"/>
                      <a:pt x="51" y="54"/>
                      <a:pt x="53" y="55"/>
                    </a:cubicBezTo>
                    <a:cubicBezTo>
                      <a:pt x="54" y="56"/>
                      <a:pt x="54" y="56"/>
                      <a:pt x="54" y="56"/>
                    </a:cubicBezTo>
                    <a:cubicBezTo>
                      <a:pt x="54" y="58"/>
                      <a:pt x="54" y="58"/>
                      <a:pt x="54" y="60"/>
                    </a:cubicBezTo>
                    <a:cubicBezTo>
                      <a:pt x="53" y="59"/>
                      <a:pt x="51" y="60"/>
                      <a:pt x="51" y="61"/>
                    </a:cubicBezTo>
                    <a:cubicBezTo>
                      <a:pt x="50" y="62"/>
                      <a:pt x="51" y="63"/>
                      <a:pt x="51" y="64"/>
                    </a:cubicBezTo>
                    <a:cubicBezTo>
                      <a:pt x="51" y="65"/>
                      <a:pt x="51" y="65"/>
                      <a:pt x="50" y="66"/>
                    </a:cubicBezTo>
                    <a:cubicBezTo>
                      <a:pt x="49" y="66"/>
                      <a:pt x="48" y="66"/>
                      <a:pt x="46" y="66"/>
                    </a:cubicBezTo>
                    <a:cubicBezTo>
                      <a:pt x="46" y="66"/>
                      <a:pt x="46" y="66"/>
                      <a:pt x="46" y="66"/>
                    </a:cubicBezTo>
                    <a:cubicBezTo>
                      <a:pt x="46" y="67"/>
                      <a:pt x="45" y="67"/>
                      <a:pt x="45" y="68"/>
                    </a:cubicBezTo>
                    <a:cubicBezTo>
                      <a:pt x="44" y="68"/>
                      <a:pt x="43" y="68"/>
                      <a:pt x="42" y="68"/>
                    </a:cubicBezTo>
                    <a:cubicBezTo>
                      <a:pt x="43" y="68"/>
                      <a:pt x="43" y="67"/>
                      <a:pt x="43" y="67"/>
                    </a:cubicBezTo>
                    <a:cubicBezTo>
                      <a:pt x="42" y="67"/>
                      <a:pt x="43" y="66"/>
                      <a:pt x="43" y="66"/>
                    </a:cubicBezTo>
                    <a:close/>
                    <a:moveTo>
                      <a:pt x="48" y="70"/>
                    </a:moveTo>
                    <a:cubicBezTo>
                      <a:pt x="50" y="70"/>
                      <a:pt x="50" y="71"/>
                      <a:pt x="50" y="71"/>
                    </a:cubicBezTo>
                    <a:cubicBezTo>
                      <a:pt x="51" y="71"/>
                      <a:pt x="51" y="71"/>
                      <a:pt x="51" y="71"/>
                    </a:cubicBezTo>
                    <a:cubicBezTo>
                      <a:pt x="51" y="71"/>
                      <a:pt x="52" y="70"/>
                      <a:pt x="53" y="70"/>
                    </a:cubicBezTo>
                    <a:cubicBezTo>
                      <a:pt x="55" y="70"/>
                      <a:pt x="56" y="71"/>
                      <a:pt x="56" y="71"/>
                    </a:cubicBezTo>
                    <a:cubicBezTo>
                      <a:pt x="56" y="74"/>
                      <a:pt x="52" y="75"/>
                      <a:pt x="51" y="75"/>
                    </a:cubicBezTo>
                    <a:cubicBezTo>
                      <a:pt x="50" y="75"/>
                      <a:pt x="50" y="75"/>
                      <a:pt x="50" y="75"/>
                    </a:cubicBezTo>
                    <a:cubicBezTo>
                      <a:pt x="49" y="75"/>
                      <a:pt x="46" y="74"/>
                      <a:pt x="46" y="71"/>
                    </a:cubicBezTo>
                    <a:cubicBezTo>
                      <a:pt x="46" y="71"/>
                      <a:pt x="46" y="70"/>
                      <a:pt x="48" y="70"/>
                    </a:cubicBezTo>
                    <a:close/>
                    <a:moveTo>
                      <a:pt x="24" y="88"/>
                    </a:moveTo>
                    <a:cubicBezTo>
                      <a:pt x="23" y="88"/>
                      <a:pt x="23" y="87"/>
                      <a:pt x="22" y="87"/>
                    </a:cubicBezTo>
                    <a:cubicBezTo>
                      <a:pt x="21" y="85"/>
                      <a:pt x="20" y="82"/>
                      <a:pt x="19" y="80"/>
                    </a:cubicBezTo>
                    <a:cubicBezTo>
                      <a:pt x="17" y="79"/>
                      <a:pt x="16" y="78"/>
                      <a:pt x="16" y="77"/>
                    </a:cubicBezTo>
                    <a:cubicBezTo>
                      <a:pt x="15" y="77"/>
                      <a:pt x="15" y="78"/>
                      <a:pt x="14" y="78"/>
                    </a:cubicBezTo>
                    <a:cubicBezTo>
                      <a:pt x="13" y="78"/>
                      <a:pt x="12" y="78"/>
                      <a:pt x="11" y="76"/>
                    </a:cubicBezTo>
                    <a:cubicBezTo>
                      <a:pt x="12" y="76"/>
                      <a:pt x="12" y="76"/>
                      <a:pt x="12" y="76"/>
                    </a:cubicBezTo>
                    <a:cubicBezTo>
                      <a:pt x="13" y="76"/>
                      <a:pt x="13" y="75"/>
                      <a:pt x="13" y="75"/>
                    </a:cubicBezTo>
                    <a:cubicBezTo>
                      <a:pt x="13" y="75"/>
                      <a:pt x="13" y="76"/>
                      <a:pt x="14" y="76"/>
                    </a:cubicBezTo>
                    <a:cubicBezTo>
                      <a:pt x="14" y="75"/>
                      <a:pt x="14" y="75"/>
                      <a:pt x="14" y="75"/>
                    </a:cubicBezTo>
                    <a:cubicBezTo>
                      <a:pt x="13" y="74"/>
                      <a:pt x="13" y="74"/>
                      <a:pt x="13" y="74"/>
                    </a:cubicBezTo>
                    <a:cubicBezTo>
                      <a:pt x="11" y="74"/>
                      <a:pt x="11" y="73"/>
                      <a:pt x="11" y="73"/>
                    </a:cubicBezTo>
                    <a:cubicBezTo>
                      <a:pt x="11" y="73"/>
                      <a:pt x="11" y="73"/>
                      <a:pt x="11" y="73"/>
                    </a:cubicBezTo>
                    <a:cubicBezTo>
                      <a:pt x="10" y="73"/>
                      <a:pt x="10" y="73"/>
                      <a:pt x="10" y="73"/>
                    </a:cubicBezTo>
                    <a:cubicBezTo>
                      <a:pt x="11" y="72"/>
                      <a:pt x="11" y="72"/>
                      <a:pt x="12" y="72"/>
                    </a:cubicBezTo>
                    <a:cubicBezTo>
                      <a:pt x="13" y="72"/>
                      <a:pt x="13" y="72"/>
                      <a:pt x="14" y="73"/>
                    </a:cubicBezTo>
                    <a:cubicBezTo>
                      <a:pt x="14" y="72"/>
                      <a:pt x="14" y="72"/>
                      <a:pt x="14" y="72"/>
                    </a:cubicBezTo>
                    <a:cubicBezTo>
                      <a:pt x="14" y="72"/>
                      <a:pt x="14" y="72"/>
                      <a:pt x="14" y="71"/>
                    </a:cubicBezTo>
                    <a:cubicBezTo>
                      <a:pt x="13" y="71"/>
                      <a:pt x="13" y="71"/>
                      <a:pt x="13" y="71"/>
                    </a:cubicBezTo>
                    <a:cubicBezTo>
                      <a:pt x="13" y="70"/>
                      <a:pt x="13" y="70"/>
                      <a:pt x="13" y="70"/>
                    </a:cubicBezTo>
                    <a:cubicBezTo>
                      <a:pt x="13" y="70"/>
                      <a:pt x="13" y="70"/>
                      <a:pt x="12" y="70"/>
                    </a:cubicBezTo>
                    <a:cubicBezTo>
                      <a:pt x="13" y="69"/>
                      <a:pt x="13" y="69"/>
                      <a:pt x="14" y="69"/>
                    </a:cubicBezTo>
                    <a:cubicBezTo>
                      <a:pt x="15" y="69"/>
                      <a:pt x="16" y="71"/>
                      <a:pt x="16" y="72"/>
                    </a:cubicBezTo>
                    <a:cubicBezTo>
                      <a:pt x="16" y="72"/>
                      <a:pt x="17" y="71"/>
                      <a:pt x="16" y="71"/>
                    </a:cubicBezTo>
                    <a:cubicBezTo>
                      <a:pt x="16" y="71"/>
                      <a:pt x="16" y="71"/>
                      <a:pt x="16" y="70"/>
                    </a:cubicBezTo>
                    <a:cubicBezTo>
                      <a:pt x="16" y="70"/>
                      <a:pt x="17" y="70"/>
                      <a:pt x="17" y="69"/>
                    </a:cubicBezTo>
                    <a:cubicBezTo>
                      <a:pt x="16" y="69"/>
                      <a:pt x="16" y="69"/>
                      <a:pt x="16" y="69"/>
                    </a:cubicBezTo>
                    <a:cubicBezTo>
                      <a:pt x="17" y="69"/>
                      <a:pt x="17" y="69"/>
                      <a:pt x="17" y="69"/>
                    </a:cubicBezTo>
                    <a:cubicBezTo>
                      <a:pt x="17" y="69"/>
                      <a:pt x="19" y="69"/>
                      <a:pt x="19" y="70"/>
                    </a:cubicBezTo>
                    <a:cubicBezTo>
                      <a:pt x="19" y="72"/>
                      <a:pt x="18" y="73"/>
                      <a:pt x="18" y="73"/>
                    </a:cubicBezTo>
                    <a:cubicBezTo>
                      <a:pt x="18" y="74"/>
                      <a:pt x="23" y="81"/>
                      <a:pt x="24" y="82"/>
                    </a:cubicBezTo>
                    <a:cubicBezTo>
                      <a:pt x="24" y="84"/>
                      <a:pt x="23" y="86"/>
                      <a:pt x="24" y="88"/>
                    </a:cubicBezTo>
                    <a:close/>
                    <a:moveTo>
                      <a:pt x="20" y="73"/>
                    </a:moveTo>
                    <a:cubicBezTo>
                      <a:pt x="20" y="73"/>
                      <a:pt x="20" y="73"/>
                      <a:pt x="20" y="73"/>
                    </a:cubicBezTo>
                    <a:cubicBezTo>
                      <a:pt x="23" y="73"/>
                      <a:pt x="23" y="77"/>
                      <a:pt x="26" y="77"/>
                    </a:cubicBezTo>
                    <a:cubicBezTo>
                      <a:pt x="27" y="77"/>
                      <a:pt x="27" y="76"/>
                      <a:pt x="28" y="76"/>
                    </a:cubicBezTo>
                    <a:cubicBezTo>
                      <a:pt x="29" y="76"/>
                      <a:pt x="29" y="76"/>
                      <a:pt x="29" y="77"/>
                    </a:cubicBezTo>
                    <a:cubicBezTo>
                      <a:pt x="29" y="78"/>
                      <a:pt x="29" y="78"/>
                      <a:pt x="27" y="78"/>
                    </a:cubicBezTo>
                    <a:cubicBezTo>
                      <a:pt x="21" y="78"/>
                      <a:pt x="23" y="75"/>
                      <a:pt x="20" y="73"/>
                    </a:cubicBezTo>
                    <a:close/>
                    <a:moveTo>
                      <a:pt x="7" y="82"/>
                    </a:moveTo>
                    <a:cubicBezTo>
                      <a:pt x="7" y="82"/>
                      <a:pt x="7" y="80"/>
                      <a:pt x="9" y="80"/>
                    </a:cubicBezTo>
                    <a:cubicBezTo>
                      <a:pt x="11" y="80"/>
                      <a:pt x="11" y="81"/>
                      <a:pt x="11" y="82"/>
                    </a:cubicBezTo>
                    <a:cubicBezTo>
                      <a:pt x="12" y="82"/>
                      <a:pt x="12" y="82"/>
                      <a:pt x="12" y="82"/>
                    </a:cubicBezTo>
                    <a:cubicBezTo>
                      <a:pt x="12" y="81"/>
                      <a:pt x="13" y="80"/>
                      <a:pt x="14" y="80"/>
                    </a:cubicBezTo>
                    <a:cubicBezTo>
                      <a:pt x="17" y="80"/>
                      <a:pt x="17" y="82"/>
                      <a:pt x="17" y="82"/>
                    </a:cubicBezTo>
                    <a:cubicBezTo>
                      <a:pt x="17" y="84"/>
                      <a:pt x="13" y="85"/>
                      <a:pt x="12" y="86"/>
                    </a:cubicBezTo>
                    <a:cubicBezTo>
                      <a:pt x="11" y="86"/>
                      <a:pt x="11" y="86"/>
                      <a:pt x="11" y="86"/>
                    </a:cubicBezTo>
                    <a:cubicBezTo>
                      <a:pt x="10" y="85"/>
                      <a:pt x="7" y="84"/>
                      <a:pt x="7" y="82"/>
                    </a:cubicBezTo>
                    <a:close/>
                    <a:moveTo>
                      <a:pt x="50" y="92"/>
                    </a:moveTo>
                    <a:cubicBezTo>
                      <a:pt x="50" y="93"/>
                      <a:pt x="51" y="95"/>
                      <a:pt x="51" y="96"/>
                    </a:cubicBezTo>
                    <a:cubicBezTo>
                      <a:pt x="51" y="97"/>
                      <a:pt x="51" y="97"/>
                      <a:pt x="50" y="97"/>
                    </a:cubicBezTo>
                    <a:cubicBezTo>
                      <a:pt x="50" y="97"/>
                      <a:pt x="49" y="98"/>
                      <a:pt x="47" y="98"/>
                    </a:cubicBezTo>
                    <a:cubicBezTo>
                      <a:pt x="47" y="98"/>
                      <a:pt x="47" y="99"/>
                      <a:pt x="47" y="100"/>
                    </a:cubicBezTo>
                    <a:cubicBezTo>
                      <a:pt x="47" y="101"/>
                      <a:pt x="46" y="101"/>
                      <a:pt x="45" y="101"/>
                    </a:cubicBezTo>
                    <a:cubicBezTo>
                      <a:pt x="45" y="101"/>
                      <a:pt x="45" y="101"/>
                      <a:pt x="45" y="101"/>
                    </a:cubicBezTo>
                    <a:cubicBezTo>
                      <a:pt x="44" y="100"/>
                      <a:pt x="45" y="99"/>
                      <a:pt x="45" y="99"/>
                    </a:cubicBezTo>
                    <a:cubicBezTo>
                      <a:pt x="45" y="99"/>
                      <a:pt x="45" y="99"/>
                      <a:pt x="44" y="99"/>
                    </a:cubicBezTo>
                    <a:cubicBezTo>
                      <a:pt x="43" y="100"/>
                      <a:pt x="44" y="103"/>
                      <a:pt x="41" y="102"/>
                    </a:cubicBezTo>
                    <a:cubicBezTo>
                      <a:pt x="41" y="102"/>
                      <a:pt x="41" y="102"/>
                      <a:pt x="41" y="103"/>
                    </a:cubicBezTo>
                    <a:cubicBezTo>
                      <a:pt x="41" y="102"/>
                      <a:pt x="40" y="102"/>
                      <a:pt x="40" y="101"/>
                    </a:cubicBezTo>
                    <a:cubicBezTo>
                      <a:pt x="41" y="101"/>
                      <a:pt x="42" y="100"/>
                      <a:pt x="42" y="100"/>
                    </a:cubicBezTo>
                    <a:cubicBezTo>
                      <a:pt x="42" y="99"/>
                      <a:pt x="42" y="99"/>
                      <a:pt x="41" y="99"/>
                    </a:cubicBezTo>
                    <a:cubicBezTo>
                      <a:pt x="40" y="100"/>
                      <a:pt x="40" y="101"/>
                      <a:pt x="39" y="100"/>
                    </a:cubicBezTo>
                    <a:cubicBezTo>
                      <a:pt x="39" y="100"/>
                      <a:pt x="39" y="100"/>
                      <a:pt x="39" y="100"/>
                    </a:cubicBezTo>
                    <a:cubicBezTo>
                      <a:pt x="39" y="100"/>
                      <a:pt x="38" y="100"/>
                      <a:pt x="38" y="101"/>
                    </a:cubicBezTo>
                    <a:cubicBezTo>
                      <a:pt x="38" y="100"/>
                      <a:pt x="38" y="99"/>
                      <a:pt x="39" y="99"/>
                    </a:cubicBezTo>
                    <a:cubicBezTo>
                      <a:pt x="40" y="98"/>
                      <a:pt x="40" y="98"/>
                      <a:pt x="40" y="98"/>
                    </a:cubicBezTo>
                    <a:cubicBezTo>
                      <a:pt x="40" y="98"/>
                      <a:pt x="40" y="98"/>
                      <a:pt x="40" y="98"/>
                    </a:cubicBezTo>
                    <a:cubicBezTo>
                      <a:pt x="40" y="97"/>
                      <a:pt x="39" y="98"/>
                      <a:pt x="39" y="98"/>
                    </a:cubicBezTo>
                    <a:cubicBezTo>
                      <a:pt x="38" y="98"/>
                      <a:pt x="38" y="98"/>
                      <a:pt x="38" y="98"/>
                    </a:cubicBezTo>
                    <a:cubicBezTo>
                      <a:pt x="37" y="97"/>
                      <a:pt x="38" y="96"/>
                      <a:pt x="39" y="96"/>
                    </a:cubicBezTo>
                    <a:cubicBezTo>
                      <a:pt x="40" y="96"/>
                      <a:pt x="42" y="96"/>
                      <a:pt x="43" y="96"/>
                    </a:cubicBezTo>
                    <a:cubicBezTo>
                      <a:pt x="44" y="96"/>
                      <a:pt x="45" y="96"/>
                      <a:pt x="45" y="96"/>
                    </a:cubicBezTo>
                    <a:cubicBezTo>
                      <a:pt x="46" y="96"/>
                      <a:pt x="46" y="96"/>
                      <a:pt x="46" y="96"/>
                    </a:cubicBezTo>
                    <a:cubicBezTo>
                      <a:pt x="47" y="95"/>
                      <a:pt x="47" y="95"/>
                      <a:pt x="46" y="94"/>
                    </a:cubicBezTo>
                    <a:cubicBezTo>
                      <a:pt x="45" y="92"/>
                      <a:pt x="47" y="87"/>
                      <a:pt x="48" y="86"/>
                    </a:cubicBezTo>
                    <a:cubicBezTo>
                      <a:pt x="49" y="86"/>
                      <a:pt x="51" y="85"/>
                      <a:pt x="52" y="85"/>
                    </a:cubicBezTo>
                    <a:cubicBezTo>
                      <a:pt x="53" y="86"/>
                      <a:pt x="53" y="87"/>
                      <a:pt x="53" y="87"/>
                    </a:cubicBezTo>
                    <a:cubicBezTo>
                      <a:pt x="53" y="88"/>
                      <a:pt x="53" y="89"/>
                      <a:pt x="53" y="90"/>
                    </a:cubicBezTo>
                    <a:cubicBezTo>
                      <a:pt x="52" y="90"/>
                      <a:pt x="51" y="91"/>
                      <a:pt x="50" y="92"/>
                    </a:cubicBezTo>
                    <a:close/>
                    <a:moveTo>
                      <a:pt x="76" y="94"/>
                    </a:moveTo>
                    <a:cubicBezTo>
                      <a:pt x="76" y="94"/>
                      <a:pt x="76" y="94"/>
                      <a:pt x="76" y="94"/>
                    </a:cubicBezTo>
                    <a:cubicBezTo>
                      <a:pt x="76" y="94"/>
                      <a:pt x="76" y="94"/>
                      <a:pt x="76" y="94"/>
                    </a:cubicBezTo>
                    <a:cubicBezTo>
                      <a:pt x="76" y="94"/>
                      <a:pt x="75" y="94"/>
                      <a:pt x="75" y="93"/>
                    </a:cubicBezTo>
                    <a:cubicBezTo>
                      <a:pt x="74" y="94"/>
                      <a:pt x="74" y="94"/>
                      <a:pt x="74" y="94"/>
                    </a:cubicBezTo>
                    <a:cubicBezTo>
                      <a:pt x="74" y="95"/>
                      <a:pt x="74" y="95"/>
                      <a:pt x="74" y="95"/>
                    </a:cubicBezTo>
                    <a:cubicBezTo>
                      <a:pt x="75" y="96"/>
                      <a:pt x="74" y="96"/>
                      <a:pt x="74" y="96"/>
                    </a:cubicBezTo>
                    <a:cubicBezTo>
                      <a:pt x="74" y="97"/>
                      <a:pt x="74" y="97"/>
                      <a:pt x="74" y="97"/>
                    </a:cubicBezTo>
                    <a:cubicBezTo>
                      <a:pt x="74" y="97"/>
                      <a:pt x="74" y="97"/>
                      <a:pt x="74" y="97"/>
                    </a:cubicBezTo>
                    <a:cubicBezTo>
                      <a:pt x="74" y="97"/>
                      <a:pt x="73" y="97"/>
                      <a:pt x="73" y="96"/>
                    </a:cubicBezTo>
                    <a:cubicBezTo>
                      <a:pt x="73" y="96"/>
                      <a:pt x="73" y="96"/>
                      <a:pt x="73" y="96"/>
                    </a:cubicBezTo>
                    <a:cubicBezTo>
                      <a:pt x="72" y="95"/>
                      <a:pt x="72" y="95"/>
                      <a:pt x="72" y="95"/>
                    </a:cubicBezTo>
                    <a:cubicBezTo>
                      <a:pt x="72" y="95"/>
                      <a:pt x="72" y="95"/>
                      <a:pt x="72" y="96"/>
                    </a:cubicBezTo>
                    <a:cubicBezTo>
                      <a:pt x="72" y="96"/>
                      <a:pt x="72" y="97"/>
                      <a:pt x="71" y="97"/>
                    </a:cubicBezTo>
                    <a:cubicBezTo>
                      <a:pt x="71" y="97"/>
                      <a:pt x="71" y="97"/>
                      <a:pt x="70" y="97"/>
                    </a:cubicBezTo>
                    <a:cubicBezTo>
                      <a:pt x="70" y="97"/>
                      <a:pt x="70" y="97"/>
                      <a:pt x="70" y="98"/>
                    </a:cubicBezTo>
                    <a:cubicBezTo>
                      <a:pt x="70" y="98"/>
                      <a:pt x="70" y="98"/>
                      <a:pt x="70" y="98"/>
                    </a:cubicBezTo>
                    <a:cubicBezTo>
                      <a:pt x="70" y="97"/>
                      <a:pt x="70" y="97"/>
                      <a:pt x="70" y="97"/>
                    </a:cubicBezTo>
                    <a:cubicBezTo>
                      <a:pt x="69" y="96"/>
                      <a:pt x="70" y="96"/>
                      <a:pt x="70" y="95"/>
                    </a:cubicBezTo>
                    <a:cubicBezTo>
                      <a:pt x="70" y="95"/>
                      <a:pt x="70" y="95"/>
                      <a:pt x="70" y="95"/>
                    </a:cubicBezTo>
                    <a:cubicBezTo>
                      <a:pt x="69" y="95"/>
                      <a:pt x="69" y="95"/>
                      <a:pt x="69" y="96"/>
                    </a:cubicBezTo>
                    <a:cubicBezTo>
                      <a:pt x="68" y="96"/>
                      <a:pt x="68" y="96"/>
                      <a:pt x="68" y="96"/>
                    </a:cubicBezTo>
                    <a:cubicBezTo>
                      <a:pt x="68" y="96"/>
                      <a:pt x="68" y="96"/>
                      <a:pt x="68" y="97"/>
                    </a:cubicBezTo>
                    <a:cubicBezTo>
                      <a:pt x="68" y="96"/>
                      <a:pt x="67" y="96"/>
                      <a:pt x="67" y="96"/>
                    </a:cubicBezTo>
                    <a:cubicBezTo>
                      <a:pt x="67" y="95"/>
                      <a:pt x="68" y="94"/>
                      <a:pt x="69" y="93"/>
                    </a:cubicBezTo>
                    <a:cubicBezTo>
                      <a:pt x="69" y="93"/>
                      <a:pt x="69" y="93"/>
                      <a:pt x="70" y="93"/>
                    </a:cubicBezTo>
                    <a:cubicBezTo>
                      <a:pt x="71" y="93"/>
                      <a:pt x="71" y="92"/>
                      <a:pt x="71" y="91"/>
                    </a:cubicBezTo>
                    <a:cubicBezTo>
                      <a:pt x="71" y="91"/>
                      <a:pt x="71" y="91"/>
                      <a:pt x="71" y="91"/>
                    </a:cubicBezTo>
                    <a:cubicBezTo>
                      <a:pt x="69" y="91"/>
                      <a:pt x="64" y="95"/>
                      <a:pt x="58" y="95"/>
                    </a:cubicBezTo>
                    <a:cubicBezTo>
                      <a:pt x="52" y="95"/>
                      <a:pt x="57" y="84"/>
                      <a:pt x="51" y="84"/>
                    </a:cubicBezTo>
                    <a:cubicBezTo>
                      <a:pt x="46" y="84"/>
                      <a:pt x="44" y="90"/>
                      <a:pt x="38" y="90"/>
                    </a:cubicBezTo>
                    <a:cubicBezTo>
                      <a:pt x="36" y="90"/>
                      <a:pt x="34" y="90"/>
                      <a:pt x="33" y="90"/>
                    </a:cubicBezTo>
                    <a:cubicBezTo>
                      <a:pt x="33" y="92"/>
                      <a:pt x="33" y="93"/>
                      <a:pt x="32" y="93"/>
                    </a:cubicBezTo>
                    <a:cubicBezTo>
                      <a:pt x="30" y="93"/>
                      <a:pt x="28" y="94"/>
                      <a:pt x="20" y="94"/>
                    </a:cubicBezTo>
                    <a:cubicBezTo>
                      <a:pt x="20" y="96"/>
                      <a:pt x="19" y="97"/>
                      <a:pt x="18" y="97"/>
                    </a:cubicBezTo>
                    <a:cubicBezTo>
                      <a:pt x="18" y="97"/>
                      <a:pt x="18" y="97"/>
                      <a:pt x="17" y="96"/>
                    </a:cubicBezTo>
                    <a:cubicBezTo>
                      <a:pt x="18" y="96"/>
                      <a:pt x="18" y="96"/>
                      <a:pt x="18" y="96"/>
                    </a:cubicBezTo>
                    <a:cubicBezTo>
                      <a:pt x="18" y="96"/>
                      <a:pt x="18" y="96"/>
                      <a:pt x="18" y="95"/>
                    </a:cubicBezTo>
                    <a:cubicBezTo>
                      <a:pt x="18" y="95"/>
                      <a:pt x="18" y="95"/>
                      <a:pt x="18" y="95"/>
                    </a:cubicBezTo>
                    <a:cubicBezTo>
                      <a:pt x="18" y="95"/>
                      <a:pt x="18" y="95"/>
                      <a:pt x="18" y="95"/>
                    </a:cubicBezTo>
                    <a:cubicBezTo>
                      <a:pt x="17" y="95"/>
                      <a:pt x="16" y="96"/>
                      <a:pt x="14" y="96"/>
                    </a:cubicBezTo>
                    <a:cubicBezTo>
                      <a:pt x="14" y="96"/>
                      <a:pt x="13" y="96"/>
                      <a:pt x="13" y="95"/>
                    </a:cubicBezTo>
                    <a:cubicBezTo>
                      <a:pt x="13" y="95"/>
                      <a:pt x="13" y="96"/>
                      <a:pt x="12" y="96"/>
                    </a:cubicBezTo>
                    <a:cubicBezTo>
                      <a:pt x="12" y="95"/>
                      <a:pt x="13" y="94"/>
                      <a:pt x="14" y="94"/>
                    </a:cubicBezTo>
                    <a:cubicBezTo>
                      <a:pt x="15" y="94"/>
                      <a:pt x="15" y="94"/>
                      <a:pt x="15" y="94"/>
                    </a:cubicBezTo>
                    <a:cubicBezTo>
                      <a:pt x="15" y="93"/>
                      <a:pt x="15" y="93"/>
                      <a:pt x="15" y="93"/>
                    </a:cubicBezTo>
                    <a:cubicBezTo>
                      <a:pt x="14" y="93"/>
                      <a:pt x="14" y="93"/>
                      <a:pt x="14" y="93"/>
                    </a:cubicBezTo>
                    <a:cubicBezTo>
                      <a:pt x="13" y="93"/>
                      <a:pt x="12" y="93"/>
                      <a:pt x="12" y="92"/>
                    </a:cubicBezTo>
                    <a:cubicBezTo>
                      <a:pt x="12" y="92"/>
                      <a:pt x="12" y="92"/>
                      <a:pt x="12" y="92"/>
                    </a:cubicBezTo>
                    <a:cubicBezTo>
                      <a:pt x="12" y="92"/>
                      <a:pt x="12" y="93"/>
                      <a:pt x="11" y="93"/>
                    </a:cubicBezTo>
                    <a:cubicBezTo>
                      <a:pt x="11" y="92"/>
                      <a:pt x="12" y="91"/>
                      <a:pt x="13" y="91"/>
                    </a:cubicBezTo>
                    <a:cubicBezTo>
                      <a:pt x="14" y="91"/>
                      <a:pt x="14" y="91"/>
                      <a:pt x="15" y="92"/>
                    </a:cubicBezTo>
                    <a:cubicBezTo>
                      <a:pt x="15" y="91"/>
                      <a:pt x="15" y="91"/>
                      <a:pt x="15" y="91"/>
                    </a:cubicBezTo>
                    <a:cubicBezTo>
                      <a:pt x="14" y="90"/>
                      <a:pt x="14" y="90"/>
                      <a:pt x="14" y="90"/>
                    </a:cubicBezTo>
                    <a:cubicBezTo>
                      <a:pt x="13" y="90"/>
                      <a:pt x="13" y="89"/>
                      <a:pt x="13" y="89"/>
                    </a:cubicBezTo>
                    <a:cubicBezTo>
                      <a:pt x="12" y="89"/>
                      <a:pt x="12" y="90"/>
                      <a:pt x="12" y="90"/>
                    </a:cubicBezTo>
                    <a:cubicBezTo>
                      <a:pt x="12" y="89"/>
                      <a:pt x="13" y="88"/>
                      <a:pt x="14" y="88"/>
                    </a:cubicBezTo>
                    <a:cubicBezTo>
                      <a:pt x="16" y="88"/>
                      <a:pt x="16" y="90"/>
                      <a:pt x="19" y="90"/>
                    </a:cubicBezTo>
                    <a:cubicBezTo>
                      <a:pt x="23" y="90"/>
                      <a:pt x="25" y="90"/>
                      <a:pt x="26" y="89"/>
                    </a:cubicBezTo>
                    <a:cubicBezTo>
                      <a:pt x="26" y="88"/>
                      <a:pt x="25" y="88"/>
                      <a:pt x="25" y="86"/>
                    </a:cubicBezTo>
                    <a:cubicBezTo>
                      <a:pt x="25" y="85"/>
                      <a:pt x="26" y="83"/>
                      <a:pt x="26" y="82"/>
                    </a:cubicBezTo>
                    <a:cubicBezTo>
                      <a:pt x="26" y="82"/>
                      <a:pt x="26" y="82"/>
                      <a:pt x="26" y="82"/>
                    </a:cubicBezTo>
                    <a:cubicBezTo>
                      <a:pt x="25" y="82"/>
                      <a:pt x="24" y="82"/>
                      <a:pt x="24" y="81"/>
                    </a:cubicBezTo>
                    <a:cubicBezTo>
                      <a:pt x="24" y="80"/>
                      <a:pt x="25" y="79"/>
                      <a:pt x="25" y="79"/>
                    </a:cubicBezTo>
                    <a:cubicBezTo>
                      <a:pt x="26" y="79"/>
                      <a:pt x="26" y="79"/>
                      <a:pt x="26" y="79"/>
                    </a:cubicBezTo>
                    <a:cubicBezTo>
                      <a:pt x="26" y="79"/>
                      <a:pt x="27" y="80"/>
                      <a:pt x="28" y="80"/>
                    </a:cubicBezTo>
                    <a:cubicBezTo>
                      <a:pt x="30" y="80"/>
                      <a:pt x="31" y="79"/>
                      <a:pt x="31" y="78"/>
                    </a:cubicBezTo>
                    <a:cubicBezTo>
                      <a:pt x="31" y="75"/>
                      <a:pt x="30" y="75"/>
                      <a:pt x="28" y="75"/>
                    </a:cubicBezTo>
                    <a:cubicBezTo>
                      <a:pt x="26" y="75"/>
                      <a:pt x="26" y="75"/>
                      <a:pt x="26" y="76"/>
                    </a:cubicBezTo>
                    <a:cubicBezTo>
                      <a:pt x="25" y="76"/>
                      <a:pt x="25" y="76"/>
                      <a:pt x="25" y="76"/>
                    </a:cubicBezTo>
                    <a:cubicBezTo>
                      <a:pt x="25" y="75"/>
                      <a:pt x="24" y="74"/>
                      <a:pt x="24" y="73"/>
                    </a:cubicBezTo>
                    <a:cubicBezTo>
                      <a:pt x="24" y="72"/>
                      <a:pt x="25" y="72"/>
                      <a:pt x="27" y="72"/>
                    </a:cubicBezTo>
                    <a:cubicBezTo>
                      <a:pt x="28" y="72"/>
                      <a:pt x="28" y="72"/>
                      <a:pt x="29" y="72"/>
                    </a:cubicBezTo>
                    <a:cubicBezTo>
                      <a:pt x="28" y="67"/>
                      <a:pt x="28" y="67"/>
                      <a:pt x="28" y="67"/>
                    </a:cubicBezTo>
                    <a:cubicBezTo>
                      <a:pt x="28" y="67"/>
                      <a:pt x="28" y="67"/>
                      <a:pt x="28" y="67"/>
                    </a:cubicBezTo>
                    <a:cubicBezTo>
                      <a:pt x="29" y="68"/>
                      <a:pt x="30" y="69"/>
                      <a:pt x="30" y="69"/>
                    </a:cubicBezTo>
                    <a:cubicBezTo>
                      <a:pt x="30" y="69"/>
                      <a:pt x="30" y="69"/>
                      <a:pt x="30" y="69"/>
                    </a:cubicBezTo>
                    <a:cubicBezTo>
                      <a:pt x="31" y="68"/>
                      <a:pt x="31" y="67"/>
                      <a:pt x="31" y="67"/>
                    </a:cubicBezTo>
                    <a:cubicBezTo>
                      <a:pt x="32" y="67"/>
                      <a:pt x="32" y="67"/>
                      <a:pt x="32" y="67"/>
                    </a:cubicBezTo>
                    <a:cubicBezTo>
                      <a:pt x="32" y="68"/>
                      <a:pt x="33" y="69"/>
                      <a:pt x="33" y="69"/>
                    </a:cubicBezTo>
                    <a:cubicBezTo>
                      <a:pt x="33" y="69"/>
                      <a:pt x="33" y="69"/>
                      <a:pt x="33" y="69"/>
                    </a:cubicBezTo>
                    <a:cubicBezTo>
                      <a:pt x="33" y="69"/>
                      <a:pt x="34" y="68"/>
                      <a:pt x="35" y="67"/>
                    </a:cubicBezTo>
                    <a:cubicBezTo>
                      <a:pt x="35" y="67"/>
                      <a:pt x="35" y="67"/>
                      <a:pt x="35" y="67"/>
                    </a:cubicBezTo>
                    <a:cubicBezTo>
                      <a:pt x="35" y="71"/>
                      <a:pt x="35" y="71"/>
                      <a:pt x="35" y="71"/>
                    </a:cubicBezTo>
                    <a:cubicBezTo>
                      <a:pt x="36" y="71"/>
                      <a:pt x="39" y="76"/>
                      <a:pt x="39" y="81"/>
                    </a:cubicBezTo>
                    <a:cubicBezTo>
                      <a:pt x="41" y="81"/>
                      <a:pt x="47" y="81"/>
                      <a:pt x="48" y="81"/>
                    </a:cubicBezTo>
                    <a:cubicBezTo>
                      <a:pt x="43" y="80"/>
                      <a:pt x="40" y="78"/>
                      <a:pt x="40" y="71"/>
                    </a:cubicBezTo>
                    <a:cubicBezTo>
                      <a:pt x="41" y="71"/>
                      <a:pt x="41" y="71"/>
                      <a:pt x="41" y="71"/>
                    </a:cubicBezTo>
                    <a:cubicBezTo>
                      <a:pt x="44" y="72"/>
                      <a:pt x="45" y="74"/>
                      <a:pt x="45" y="75"/>
                    </a:cubicBezTo>
                    <a:cubicBezTo>
                      <a:pt x="45" y="76"/>
                      <a:pt x="44" y="76"/>
                      <a:pt x="44" y="77"/>
                    </a:cubicBezTo>
                    <a:cubicBezTo>
                      <a:pt x="44" y="78"/>
                      <a:pt x="45" y="79"/>
                      <a:pt x="48" y="79"/>
                    </a:cubicBezTo>
                    <a:cubicBezTo>
                      <a:pt x="55" y="79"/>
                      <a:pt x="55" y="72"/>
                      <a:pt x="63" y="72"/>
                    </a:cubicBezTo>
                    <a:cubicBezTo>
                      <a:pt x="66" y="72"/>
                      <a:pt x="70" y="73"/>
                      <a:pt x="70" y="78"/>
                    </a:cubicBezTo>
                    <a:cubicBezTo>
                      <a:pt x="70" y="84"/>
                      <a:pt x="64" y="85"/>
                      <a:pt x="63" y="85"/>
                    </a:cubicBezTo>
                    <a:cubicBezTo>
                      <a:pt x="64" y="86"/>
                      <a:pt x="61" y="90"/>
                      <a:pt x="64" y="90"/>
                    </a:cubicBezTo>
                    <a:cubicBezTo>
                      <a:pt x="67" y="89"/>
                      <a:pt x="70" y="87"/>
                      <a:pt x="71" y="87"/>
                    </a:cubicBezTo>
                    <a:cubicBezTo>
                      <a:pt x="73" y="86"/>
                      <a:pt x="72" y="89"/>
                      <a:pt x="75" y="91"/>
                    </a:cubicBezTo>
                    <a:cubicBezTo>
                      <a:pt x="77" y="92"/>
                      <a:pt x="77" y="92"/>
                      <a:pt x="77" y="93"/>
                    </a:cubicBezTo>
                    <a:cubicBezTo>
                      <a:pt x="77" y="93"/>
                      <a:pt x="77" y="94"/>
                      <a:pt x="76" y="94"/>
                    </a:cubicBezTo>
                    <a:close/>
                    <a:moveTo>
                      <a:pt x="77" y="86"/>
                    </a:moveTo>
                    <a:cubicBezTo>
                      <a:pt x="76" y="86"/>
                      <a:pt x="76" y="86"/>
                      <a:pt x="76" y="86"/>
                    </a:cubicBezTo>
                    <a:cubicBezTo>
                      <a:pt x="75" y="85"/>
                      <a:pt x="72" y="84"/>
                      <a:pt x="72" y="82"/>
                    </a:cubicBezTo>
                    <a:cubicBezTo>
                      <a:pt x="72" y="82"/>
                      <a:pt x="72" y="80"/>
                      <a:pt x="74" y="80"/>
                    </a:cubicBezTo>
                    <a:cubicBezTo>
                      <a:pt x="76" y="80"/>
                      <a:pt x="76" y="81"/>
                      <a:pt x="76" y="82"/>
                    </a:cubicBezTo>
                    <a:cubicBezTo>
                      <a:pt x="77" y="82"/>
                      <a:pt x="77" y="82"/>
                      <a:pt x="77" y="82"/>
                    </a:cubicBezTo>
                    <a:cubicBezTo>
                      <a:pt x="77" y="81"/>
                      <a:pt x="78" y="80"/>
                      <a:pt x="79" y="80"/>
                    </a:cubicBezTo>
                    <a:cubicBezTo>
                      <a:pt x="81" y="80"/>
                      <a:pt x="82" y="82"/>
                      <a:pt x="82" y="82"/>
                    </a:cubicBezTo>
                    <a:cubicBezTo>
                      <a:pt x="82" y="84"/>
                      <a:pt x="78" y="85"/>
                      <a:pt x="77" y="86"/>
                    </a:cubicBezTo>
                    <a:close/>
                    <a:moveTo>
                      <a:pt x="79" y="54"/>
                    </a:moveTo>
                    <a:cubicBezTo>
                      <a:pt x="78" y="54"/>
                      <a:pt x="78" y="54"/>
                      <a:pt x="78" y="54"/>
                    </a:cubicBezTo>
                    <a:cubicBezTo>
                      <a:pt x="77" y="53"/>
                      <a:pt x="74" y="53"/>
                      <a:pt x="74" y="50"/>
                    </a:cubicBezTo>
                    <a:cubicBezTo>
                      <a:pt x="74" y="50"/>
                      <a:pt x="74" y="49"/>
                      <a:pt x="76" y="49"/>
                    </a:cubicBezTo>
                    <a:cubicBezTo>
                      <a:pt x="78" y="49"/>
                      <a:pt x="78" y="50"/>
                      <a:pt x="78" y="50"/>
                    </a:cubicBezTo>
                    <a:cubicBezTo>
                      <a:pt x="79" y="50"/>
                      <a:pt x="79" y="50"/>
                      <a:pt x="79" y="50"/>
                    </a:cubicBezTo>
                    <a:cubicBezTo>
                      <a:pt x="79" y="50"/>
                      <a:pt x="79" y="49"/>
                      <a:pt x="81" y="49"/>
                    </a:cubicBezTo>
                    <a:cubicBezTo>
                      <a:pt x="83" y="49"/>
                      <a:pt x="83" y="50"/>
                      <a:pt x="83" y="50"/>
                    </a:cubicBezTo>
                    <a:cubicBezTo>
                      <a:pt x="83" y="53"/>
                      <a:pt x="80" y="53"/>
                      <a:pt x="79" y="54"/>
                    </a:cubicBezTo>
                    <a:close/>
                    <a:moveTo>
                      <a:pt x="79" y="23"/>
                    </a:moveTo>
                    <a:cubicBezTo>
                      <a:pt x="79" y="23"/>
                      <a:pt x="79" y="23"/>
                      <a:pt x="79" y="23"/>
                    </a:cubicBezTo>
                    <a:cubicBezTo>
                      <a:pt x="77" y="23"/>
                      <a:pt x="74" y="22"/>
                      <a:pt x="74" y="20"/>
                    </a:cubicBezTo>
                    <a:cubicBezTo>
                      <a:pt x="74" y="19"/>
                      <a:pt x="74" y="18"/>
                      <a:pt x="76" y="18"/>
                    </a:cubicBezTo>
                    <a:cubicBezTo>
                      <a:pt x="78" y="18"/>
                      <a:pt x="78" y="19"/>
                      <a:pt x="78" y="19"/>
                    </a:cubicBezTo>
                    <a:cubicBezTo>
                      <a:pt x="80" y="19"/>
                      <a:pt x="80" y="19"/>
                      <a:pt x="80" y="19"/>
                    </a:cubicBezTo>
                    <a:cubicBezTo>
                      <a:pt x="80" y="19"/>
                      <a:pt x="80" y="18"/>
                      <a:pt x="82" y="18"/>
                    </a:cubicBezTo>
                    <a:cubicBezTo>
                      <a:pt x="84" y="18"/>
                      <a:pt x="84" y="19"/>
                      <a:pt x="84" y="20"/>
                    </a:cubicBezTo>
                    <a:cubicBezTo>
                      <a:pt x="84" y="22"/>
                      <a:pt x="80" y="23"/>
                      <a:pt x="79" y="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26" name="Freeform 283">
                <a:extLst>
                  <a:ext uri="{FF2B5EF4-FFF2-40B4-BE49-F238E27FC236}">
                    <a16:creationId xmlns:a16="http://schemas.microsoft.com/office/drawing/2014/main" id="{6A2D1D5D-F58A-2266-D476-DA4C8F14F5C9}"/>
                  </a:ext>
                </a:extLst>
              </p:cNvPr>
              <p:cNvSpPr>
                <a:spLocks/>
              </p:cNvSpPr>
              <p:nvPr/>
            </p:nvSpPr>
            <p:spPr bwMode="auto">
              <a:xfrm>
                <a:off x="18606" y="1554"/>
                <a:ext cx="42" cy="21"/>
              </a:xfrm>
              <a:custGeom>
                <a:avLst/>
                <a:gdLst>
                  <a:gd name="T0" fmla="*/ 1134 w 14"/>
                  <a:gd name="T1" fmla="*/ 243 h 7"/>
                  <a:gd name="T2" fmla="*/ 810 w 14"/>
                  <a:gd name="T3" fmla="*/ 0 h 7"/>
                  <a:gd name="T4" fmla="*/ 0 w 14"/>
                  <a:gd name="T5" fmla="*/ 486 h 7"/>
                  <a:gd name="T6" fmla="*/ 243 w 14"/>
                  <a:gd name="T7" fmla="*/ 486 h 7"/>
                  <a:gd name="T8" fmla="*/ 729 w 14"/>
                  <a:gd name="T9" fmla="*/ 567 h 7"/>
                  <a:gd name="T10" fmla="*/ 729 w 14"/>
                  <a:gd name="T11" fmla="*/ 567 h 7"/>
                  <a:gd name="T12" fmla="*/ 1134 w 14"/>
                  <a:gd name="T13" fmla="*/ 243 h 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 h="7">
                    <a:moveTo>
                      <a:pt x="14" y="3"/>
                    </a:moveTo>
                    <a:cubicBezTo>
                      <a:pt x="14" y="1"/>
                      <a:pt x="12" y="0"/>
                      <a:pt x="10" y="0"/>
                    </a:cubicBezTo>
                    <a:cubicBezTo>
                      <a:pt x="6" y="0"/>
                      <a:pt x="5" y="5"/>
                      <a:pt x="0" y="6"/>
                    </a:cubicBezTo>
                    <a:cubicBezTo>
                      <a:pt x="1" y="6"/>
                      <a:pt x="2" y="6"/>
                      <a:pt x="3" y="6"/>
                    </a:cubicBezTo>
                    <a:cubicBezTo>
                      <a:pt x="6" y="6"/>
                      <a:pt x="8" y="6"/>
                      <a:pt x="9" y="7"/>
                    </a:cubicBezTo>
                    <a:cubicBezTo>
                      <a:pt x="9" y="7"/>
                      <a:pt x="9" y="7"/>
                      <a:pt x="9" y="7"/>
                    </a:cubicBezTo>
                    <a:cubicBezTo>
                      <a:pt x="11" y="7"/>
                      <a:pt x="14" y="6"/>
                      <a:pt x="14"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27" name="Freeform 284">
                <a:extLst>
                  <a:ext uri="{FF2B5EF4-FFF2-40B4-BE49-F238E27FC236}">
                    <a16:creationId xmlns:a16="http://schemas.microsoft.com/office/drawing/2014/main" id="{33A4DFE7-099D-B601-BE2A-3C2E8A497493}"/>
                  </a:ext>
                </a:extLst>
              </p:cNvPr>
              <p:cNvSpPr>
                <a:spLocks/>
              </p:cNvSpPr>
              <p:nvPr/>
            </p:nvSpPr>
            <p:spPr bwMode="auto">
              <a:xfrm>
                <a:off x="18609" y="1365"/>
                <a:ext cx="45" cy="27"/>
              </a:xfrm>
              <a:custGeom>
                <a:avLst/>
                <a:gdLst>
                  <a:gd name="T0" fmla="*/ 729 w 15"/>
                  <a:gd name="T1" fmla="*/ 729 h 9"/>
                  <a:gd name="T2" fmla="*/ 810 w 15"/>
                  <a:gd name="T3" fmla="*/ 729 h 9"/>
                  <a:gd name="T4" fmla="*/ 1215 w 15"/>
                  <a:gd name="T5" fmla="*/ 324 h 9"/>
                  <a:gd name="T6" fmla="*/ 891 w 15"/>
                  <a:gd name="T7" fmla="*/ 0 h 9"/>
                  <a:gd name="T8" fmla="*/ 0 w 15"/>
                  <a:gd name="T9" fmla="*/ 567 h 9"/>
                  <a:gd name="T10" fmla="*/ 243 w 15"/>
                  <a:gd name="T11" fmla="*/ 567 h 9"/>
                  <a:gd name="T12" fmla="*/ 729 w 15"/>
                  <a:gd name="T13" fmla="*/ 729 h 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 h="9">
                    <a:moveTo>
                      <a:pt x="9" y="9"/>
                    </a:moveTo>
                    <a:cubicBezTo>
                      <a:pt x="10" y="9"/>
                      <a:pt x="10" y="9"/>
                      <a:pt x="10" y="9"/>
                    </a:cubicBezTo>
                    <a:cubicBezTo>
                      <a:pt x="12" y="9"/>
                      <a:pt x="15" y="7"/>
                      <a:pt x="15" y="4"/>
                    </a:cubicBezTo>
                    <a:cubicBezTo>
                      <a:pt x="15" y="1"/>
                      <a:pt x="13" y="0"/>
                      <a:pt x="11" y="0"/>
                    </a:cubicBezTo>
                    <a:cubicBezTo>
                      <a:pt x="6" y="0"/>
                      <a:pt x="5" y="6"/>
                      <a:pt x="0" y="7"/>
                    </a:cubicBezTo>
                    <a:cubicBezTo>
                      <a:pt x="1" y="7"/>
                      <a:pt x="2" y="7"/>
                      <a:pt x="3" y="7"/>
                    </a:cubicBezTo>
                    <a:cubicBezTo>
                      <a:pt x="6" y="7"/>
                      <a:pt x="8" y="7"/>
                      <a:pt x="9"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28" name="Freeform 285">
                <a:extLst>
                  <a:ext uri="{FF2B5EF4-FFF2-40B4-BE49-F238E27FC236}">
                    <a16:creationId xmlns:a16="http://schemas.microsoft.com/office/drawing/2014/main" id="{21934C57-B81B-0025-44FB-99BCB9CAA4A8}"/>
                  </a:ext>
                </a:extLst>
              </p:cNvPr>
              <p:cNvSpPr>
                <a:spLocks/>
              </p:cNvSpPr>
              <p:nvPr/>
            </p:nvSpPr>
            <p:spPr bwMode="auto">
              <a:xfrm>
                <a:off x="18528" y="1359"/>
                <a:ext cx="12" cy="6"/>
              </a:xfrm>
              <a:custGeom>
                <a:avLst/>
                <a:gdLst>
                  <a:gd name="T0" fmla="*/ 81 w 4"/>
                  <a:gd name="T1" fmla="*/ 162 h 2"/>
                  <a:gd name="T2" fmla="*/ 324 w 4"/>
                  <a:gd name="T3" fmla="*/ 0 h 2"/>
                  <a:gd name="T4" fmla="*/ 0 w 4"/>
                  <a:gd name="T5" fmla="*/ 0 h 2"/>
                  <a:gd name="T6" fmla="*/ 81 w 4"/>
                  <a:gd name="T7" fmla="*/ 162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2">
                    <a:moveTo>
                      <a:pt x="1" y="2"/>
                    </a:moveTo>
                    <a:cubicBezTo>
                      <a:pt x="3" y="2"/>
                      <a:pt x="3" y="1"/>
                      <a:pt x="4" y="0"/>
                    </a:cubicBezTo>
                    <a:cubicBezTo>
                      <a:pt x="0" y="0"/>
                      <a:pt x="0" y="0"/>
                      <a:pt x="0" y="0"/>
                    </a:cubicBezTo>
                    <a:cubicBezTo>
                      <a:pt x="0" y="1"/>
                      <a:pt x="1" y="2"/>
                      <a:pt x="1"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29" name="Freeform 286">
                <a:extLst>
                  <a:ext uri="{FF2B5EF4-FFF2-40B4-BE49-F238E27FC236}">
                    <a16:creationId xmlns:a16="http://schemas.microsoft.com/office/drawing/2014/main" id="{7FB8A61C-51C8-72E9-1A56-788BC04F352F}"/>
                  </a:ext>
                </a:extLst>
              </p:cNvPr>
              <p:cNvSpPr>
                <a:spLocks/>
              </p:cNvSpPr>
              <p:nvPr/>
            </p:nvSpPr>
            <p:spPr bwMode="auto">
              <a:xfrm>
                <a:off x="18861" y="1093"/>
                <a:ext cx="24" cy="24"/>
              </a:xfrm>
              <a:custGeom>
                <a:avLst/>
                <a:gdLst>
                  <a:gd name="T0" fmla="*/ 405 w 8"/>
                  <a:gd name="T1" fmla="*/ 0 h 8"/>
                  <a:gd name="T2" fmla="*/ 648 w 8"/>
                  <a:gd name="T3" fmla="*/ 324 h 8"/>
                  <a:gd name="T4" fmla="*/ 405 w 8"/>
                  <a:gd name="T5" fmla="*/ 648 h 8"/>
                  <a:gd name="T6" fmla="*/ 0 w 8"/>
                  <a:gd name="T7" fmla="*/ 324 h 8"/>
                  <a:gd name="T8" fmla="*/ 405 w 8"/>
                  <a:gd name="T9" fmla="*/ 0 h 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 h="8">
                    <a:moveTo>
                      <a:pt x="5" y="0"/>
                    </a:moveTo>
                    <a:cubicBezTo>
                      <a:pt x="7" y="0"/>
                      <a:pt x="8" y="1"/>
                      <a:pt x="8" y="4"/>
                    </a:cubicBezTo>
                    <a:cubicBezTo>
                      <a:pt x="8" y="7"/>
                      <a:pt x="7" y="8"/>
                      <a:pt x="5" y="8"/>
                    </a:cubicBezTo>
                    <a:cubicBezTo>
                      <a:pt x="3" y="8"/>
                      <a:pt x="0" y="8"/>
                      <a:pt x="0" y="4"/>
                    </a:cubicBezTo>
                    <a:cubicBezTo>
                      <a:pt x="0" y="1"/>
                      <a:pt x="4" y="0"/>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30" name="Freeform 287">
                <a:extLst>
                  <a:ext uri="{FF2B5EF4-FFF2-40B4-BE49-F238E27FC236}">
                    <a16:creationId xmlns:a16="http://schemas.microsoft.com/office/drawing/2014/main" id="{68E03631-6CA6-FA95-D9EF-1DDF92010385}"/>
                  </a:ext>
                </a:extLst>
              </p:cNvPr>
              <p:cNvSpPr>
                <a:spLocks/>
              </p:cNvSpPr>
              <p:nvPr/>
            </p:nvSpPr>
            <p:spPr bwMode="auto">
              <a:xfrm>
                <a:off x="18777" y="1096"/>
                <a:ext cx="90" cy="51"/>
              </a:xfrm>
              <a:custGeom>
                <a:avLst/>
                <a:gdLst>
                  <a:gd name="T0" fmla="*/ 1134 w 30"/>
                  <a:gd name="T1" fmla="*/ 0 h 17"/>
                  <a:gd name="T2" fmla="*/ 1458 w 30"/>
                  <a:gd name="T3" fmla="*/ 243 h 17"/>
                  <a:gd name="T4" fmla="*/ 1701 w 30"/>
                  <a:gd name="T5" fmla="*/ 81 h 17"/>
                  <a:gd name="T6" fmla="*/ 2025 w 30"/>
                  <a:gd name="T7" fmla="*/ 405 h 17"/>
                  <a:gd name="T8" fmla="*/ 2430 w 30"/>
                  <a:gd name="T9" fmla="*/ 810 h 17"/>
                  <a:gd name="T10" fmla="*/ 2106 w 30"/>
                  <a:gd name="T11" fmla="*/ 1296 h 17"/>
                  <a:gd name="T12" fmla="*/ 1863 w 30"/>
                  <a:gd name="T13" fmla="*/ 1215 h 17"/>
                  <a:gd name="T14" fmla="*/ 1539 w 30"/>
                  <a:gd name="T15" fmla="*/ 1377 h 17"/>
                  <a:gd name="T16" fmla="*/ 1215 w 30"/>
                  <a:gd name="T17" fmla="*/ 1215 h 17"/>
                  <a:gd name="T18" fmla="*/ 891 w 30"/>
                  <a:gd name="T19" fmla="*/ 1377 h 17"/>
                  <a:gd name="T20" fmla="*/ 567 w 30"/>
                  <a:gd name="T21" fmla="*/ 1215 h 17"/>
                  <a:gd name="T22" fmla="*/ 405 w 30"/>
                  <a:gd name="T23" fmla="*/ 1296 h 17"/>
                  <a:gd name="T24" fmla="*/ 0 w 30"/>
                  <a:gd name="T25" fmla="*/ 648 h 17"/>
                  <a:gd name="T26" fmla="*/ 243 w 30"/>
                  <a:gd name="T27" fmla="*/ 405 h 17"/>
                  <a:gd name="T28" fmla="*/ 405 w 30"/>
                  <a:gd name="T29" fmla="*/ 486 h 17"/>
                  <a:gd name="T30" fmla="*/ 648 w 30"/>
                  <a:gd name="T31" fmla="*/ 162 h 17"/>
                  <a:gd name="T32" fmla="*/ 891 w 30"/>
                  <a:gd name="T33" fmla="*/ 243 h 17"/>
                  <a:gd name="T34" fmla="*/ 1134 w 30"/>
                  <a:gd name="T35" fmla="*/ 0 h 1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30" h="17">
                    <a:moveTo>
                      <a:pt x="14" y="0"/>
                    </a:moveTo>
                    <a:cubicBezTo>
                      <a:pt x="16" y="0"/>
                      <a:pt x="17" y="2"/>
                      <a:pt x="18" y="3"/>
                    </a:cubicBezTo>
                    <a:cubicBezTo>
                      <a:pt x="18" y="2"/>
                      <a:pt x="19" y="1"/>
                      <a:pt x="21" y="1"/>
                    </a:cubicBezTo>
                    <a:cubicBezTo>
                      <a:pt x="23" y="1"/>
                      <a:pt x="24" y="2"/>
                      <a:pt x="25" y="5"/>
                    </a:cubicBezTo>
                    <a:cubicBezTo>
                      <a:pt x="26" y="7"/>
                      <a:pt x="27" y="9"/>
                      <a:pt x="30" y="10"/>
                    </a:cubicBezTo>
                    <a:cubicBezTo>
                      <a:pt x="30" y="13"/>
                      <a:pt x="29" y="16"/>
                      <a:pt x="26" y="16"/>
                    </a:cubicBezTo>
                    <a:cubicBezTo>
                      <a:pt x="24" y="16"/>
                      <a:pt x="23" y="15"/>
                      <a:pt x="23" y="15"/>
                    </a:cubicBezTo>
                    <a:cubicBezTo>
                      <a:pt x="22" y="16"/>
                      <a:pt x="21" y="17"/>
                      <a:pt x="19" y="17"/>
                    </a:cubicBezTo>
                    <a:cubicBezTo>
                      <a:pt x="17" y="17"/>
                      <a:pt x="16" y="16"/>
                      <a:pt x="15" y="15"/>
                    </a:cubicBezTo>
                    <a:cubicBezTo>
                      <a:pt x="14" y="17"/>
                      <a:pt x="13" y="17"/>
                      <a:pt x="11" y="17"/>
                    </a:cubicBezTo>
                    <a:cubicBezTo>
                      <a:pt x="9" y="17"/>
                      <a:pt x="8" y="16"/>
                      <a:pt x="7" y="15"/>
                    </a:cubicBezTo>
                    <a:cubicBezTo>
                      <a:pt x="6" y="15"/>
                      <a:pt x="6" y="16"/>
                      <a:pt x="5" y="16"/>
                    </a:cubicBezTo>
                    <a:cubicBezTo>
                      <a:pt x="2" y="16"/>
                      <a:pt x="0" y="10"/>
                      <a:pt x="0" y="8"/>
                    </a:cubicBezTo>
                    <a:cubicBezTo>
                      <a:pt x="0" y="7"/>
                      <a:pt x="1" y="5"/>
                      <a:pt x="3" y="5"/>
                    </a:cubicBezTo>
                    <a:cubicBezTo>
                      <a:pt x="4" y="5"/>
                      <a:pt x="5" y="6"/>
                      <a:pt x="5" y="6"/>
                    </a:cubicBezTo>
                    <a:cubicBezTo>
                      <a:pt x="5" y="5"/>
                      <a:pt x="5" y="2"/>
                      <a:pt x="8" y="2"/>
                    </a:cubicBezTo>
                    <a:cubicBezTo>
                      <a:pt x="9" y="2"/>
                      <a:pt x="10" y="3"/>
                      <a:pt x="11" y="3"/>
                    </a:cubicBezTo>
                    <a:cubicBezTo>
                      <a:pt x="11" y="2"/>
                      <a:pt x="12" y="0"/>
                      <a:pt x="1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sp>
            <p:nvSpPr>
              <p:cNvPr id="6231" name="Freeform 288">
                <a:extLst>
                  <a:ext uri="{FF2B5EF4-FFF2-40B4-BE49-F238E27FC236}">
                    <a16:creationId xmlns:a16="http://schemas.microsoft.com/office/drawing/2014/main" id="{FFD3840D-4E5B-8B96-D8A9-DA6B872CB70E}"/>
                  </a:ext>
                </a:extLst>
              </p:cNvPr>
              <p:cNvSpPr>
                <a:spLocks/>
              </p:cNvSpPr>
              <p:nvPr/>
            </p:nvSpPr>
            <p:spPr bwMode="auto">
              <a:xfrm>
                <a:off x="18771" y="892"/>
                <a:ext cx="108" cy="210"/>
              </a:xfrm>
              <a:custGeom>
                <a:avLst/>
                <a:gdLst>
                  <a:gd name="T0" fmla="*/ 1215 w 36"/>
                  <a:gd name="T1" fmla="*/ 3726 h 70"/>
                  <a:gd name="T2" fmla="*/ 0 w 36"/>
                  <a:gd name="T3" fmla="*/ 5022 h 70"/>
                  <a:gd name="T4" fmla="*/ 0 w 36"/>
                  <a:gd name="T5" fmla="*/ 5589 h 70"/>
                  <a:gd name="T6" fmla="*/ 162 w 36"/>
                  <a:gd name="T7" fmla="*/ 5508 h 70"/>
                  <a:gd name="T8" fmla="*/ 405 w 36"/>
                  <a:gd name="T9" fmla="*/ 5670 h 70"/>
                  <a:gd name="T10" fmla="*/ 648 w 36"/>
                  <a:gd name="T11" fmla="*/ 5346 h 70"/>
                  <a:gd name="T12" fmla="*/ 891 w 36"/>
                  <a:gd name="T13" fmla="*/ 5508 h 70"/>
                  <a:gd name="T14" fmla="*/ 1215 w 36"/>
                  <a:gd name="T15" fmla="*/ 5184 h 70"/>
                  <a:gd name="T16" fmla="*/ 1539 w 36"/>
                  <a:gd name="T17" fmla="*/ 5427 h 70"/>
                  <a:gd name="T18" fmla="*/ 1782 w 36"/>
                  <a:gd name="T19" fmla="*/ 5265 h 70"/>
                  <a:gd name="T20" fmla="*/ 2187 w 36"/>
                  <a:gd name="T21" fmla="*/ 5589 h 70"/>
                  <a:gd name="T22" fmla="*/ 2754 w 36"/>
                  <a:gd name="T23" fmla="*/ 5265 h 70"/>
                  <a:gd name="T24" fmla="*/ 2916 w 36"/>
                  <a:gd name="T25" fmla="*/ 5265 h 70"/>
                  <a:gd name="T26" fmla="*/ 1782 w 36"/>
                  <a:gd name="T27" fmla="*/ 3726 h 70"/>
                  <a:gd name="T28" fmla="*/ 1863 w 36"/>
                  <a:gd name="T29" fmla="*/ 2430 h 70"/>
                  <a:gd name="T30" fmla="*/ 1701 w 36"/>
                  <a:gd name="T31" fmla="*/ 2349 h 70"/>
                  <a:gd name="T32" fmla="*/ 1701 w 36"/>
                  <a:gd name="T33" fmla="*/ 2187 h 70"/>
                  <a:gd name="T34" fmla="*/ 1944 w 36"/>
                  <a:gd name="T35" fmla="*/ 1944 h 70"/>
                  <a:gd name="T36" fmla="*/ 1863 w 36"/>
                  <a:gd name="T37" fmla="*/ 1377 h 70"/>
                  <a:gd name="T38" fmla="*/ 1944 w 36"/>
                  <a:gd name="T39" fmla="*/ 1215 h 70"/>
                  <a:gd name="T40" fmla="*/ 2511 w 36"/>
                  <a:gd name="T41" fmla="*/ 1458 h 70"/>
                  <a:gd name="T42" fmla="*/ 2754 w 36"/>
                  <a:gd name="T43" fmla="*/ 1215 h 70"/>
                  <a:gd name="T44" fmla="*/ 2592 w 36"/>
                  <a:gd name="T45" fmla="*/ 891 h 70"/>
                  <a:gd name="T46" fmla="*/ 1944 w 36"/>
                  <a:gd name="T47" fmla="*/ 1053 h 70"/>
                  <a:gd name="T48" fmla="*/ 1863 w 36"/>
                  <a:gd name="T49" fmla="*/ 891 h 70"/>
                  <a:gd name="T50" fmla="*/ 2025 w 36"/>
                  <a:gd name="T51" fmla="*/ 324 h 70"/>
                  <a:gd name="T52" fmla="*/ 1782 w 36"/>
                  <a:gd name="T53" fmla="*/ 81 h 70"/>
                  <a:gd name="T54" fmla="*/ 1539 w 36"/>
                  <a:gd name="T55" fmla="*/ 243 h 70"/>
                  <a:gd name="T56" fmla="*/ 1620 w 36"/>
                  <a:gd name="T57" fmla="*/ 891 h 70"/>
                  <a:gd name="T58" fmla="*/ 1458 w 36"/>
                  <a:gd name="T59" fmla="*/ 972 h 70"/>
                  <a:gd name="T60" fmla="*/ 891 w 36"/>
                  <a:gd name="T61" fmla="*/ 810 h 70"/>
                  <a:gd name="T62" fmla="*/ 648 w 36"/>
                  <a:gd name="T63" fmla="*/ 1053 h 70"/>
                  <a:gd name="T64" fmla="*/ 810 w 36"/>
                  <a:gd name="T65" fmla="*/ 1296 h 70"/>
                  <a:gd name="T66" fmla="*/ 1458 w 36"/>
                  <a:gd name="T67" fmla="*/ 1215 h 70"/>
                  <a:gd name="T68" fmla="*/ 1539 w 36"/>
                  <a:gd name="T69" fmla="*/ 1296 h 70"/>
                  <a:gd name="T70" fmla="*/ 1377 w 36"/>
                  <a:gd name="T71" fmla="*/ 1944 h 70"/>
                  <a:gd name="T72" fmla="*/ 1539 w 36"/>
                  <a:gd name="T73" fmla="*/ 2187 h 70"/>
                  <a:gd name="T74" fmla="*/ 1539 w 36"/>
                  <a:gd name="T75" fmla="*/ 2349 h 70"/>
                  <a:gd name="T76" fmla="*/ 1377 w 36"/>
                  <a:gd name="T77" fmla="*/ 2430 h 70"/>
                  <a:gd name="T78" fmla="*/ 1215 w 36"/>
                  <a:gd name="T79" fmla="*/ 3726 h 7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6" h="70">
                    <a:moveTo>
                      <a:pt x="15" y="46"/>
                    </a:moveTo>
                    <a:cubicBezTo>
                      <a:pt x="11" y="46"/>
                      <a:pt x="0" y="51"/>
                      <a:pt x="0" y="62"/>
                    </a:cubicBezTo>
                    <a:cubicBezTo>
                      <a:pt x="0" y="65"/>
                      <a:pt x="0" y="68"/>
                      <a:pt x="0" y="69"/>
                    </a:cubicBezTo>
                    <a:cubicBezTo>
                      <a:pt x="1" y="69"/>
                      <a:pt x="1" y="68"/>
                      <a:pt x="2" y="68"/>
                    </a:cubicBezTo>
                    <a:cubicBezTo>
                      <a:pt x="3" y="68"/>
                      <a:pt x="4" y="69"/>
                      <a:pt x="5" y="70"/>
                    </a:cubicBezTo>
                    <a:cubicBezTo>
                      <a:pt x="5" y="68"/>
                      <a:pt x="5" y="66"/>
                      <a:pt x="8" y="66"/>
                    </a:cubicBezTo>
                    <a:cubicBezTo>
                      <a:pt x="9" y="66"/>
                      <a:pt x="10" y="67"/>
                      <a:pt x="11" y="68"/>
                    </a:cubicBezTo>
                    <a:cubicBezTo>
                      <a:pt x="11" y="65"/>
                      <a:pt x="13" y="64"/>
                      <a:pt x="15" y="64"/>
                    </a:cubicBezTo>
                    <a:cubicBezTo>
                      <a:pt x="16" y="64"/>
                      <a:pt x="18" y="66"/>
                      <a:pt x="19" y="67"/>
                    </a:cubicBezTo>
                    <a:cubicBezTo>
                      <a:pt x="19" y="65"/>
                      <a:pt x="20" y="65"/>
                      <a:pt x="22" y="65"/>
                    </a:cubicBezTo>
                    <a:cubicBezTo>
                      <a:pt x="25" y="65"/>
                      <a:pt x="26" y="67"/>
                      <a:pt x="27" y="69"/>
                    </a:cubicBezTo>
                    <a:cubicBezTo>
                      <a:pt x="27" y="66"/>
                      <a:pt x="31" y="65"/>
                      <a:pt x="34" y="65"/>
                    </a:cubicBezTo>
                    <a:cubicBezTo>
                      <a:pt x="35" y="65"/>
                      <a:pt x="35" y="65"/>
                      <a:pt x="36" y="65"/>
                    </a:cubicBezTo>
                    <a:cubicBezTo>
                      <a:pt x="36" y="56"/>
                      <a:pt x="31" y="49"/>
                      <a:pt x="22" y="46"/>
                    </a:cubicBezTo>
                    <a:cubicBezTo>
                      <a:pt x="24" y="32"/>
                      <a:pt x="23" y="31"/>
                      <a:pt x="23" y="30"/>
                    </a:cubicBezTo>
                    <a:cubicBezTo>
                      <a:pt x="22" y="30"/>
                      <a:pt x="22" y="29"/>
                      <a:pt x="21" y="29"/>
                    </a:cubicBezTo>
                    <a:cubicBezTo>
                      <a:pt x="21" y="27"/>
                      <a:pt x="21" y="27"/>
                      <a:pt x="21" y="27"/>
                    </a:cubicBezTo>
                    <a:cubicBezTo>
                      <a:pt x="23" y="27"/>
                      <a:pt x="24" y="26"/>
                      <a:pt x="24" y="24"/>
                    </a:cubicBezTo>
                    <a:cubicBezTo>
                      <a:pt x="23" y="17"/>
                      <a:pt x="23" y="17"/>
                      <a:pt x="23" y="17"/>
                    </a:cubicBezTo>
                    <a:cubicBezTo>
                      <a:pt x="23" y="16"/>
                      <a:pt x="23" y="15"/>
                      <a:pt x="24" y="15"/>
                    </a:cubicBezTo>
                    <a:cubicBezTo>
                      <a:pt x="31" y="18"/>
                      <a:pt x="31" y="18"/>
                      <a:pt x="31" y="18"/>
                    </a:cubicBezTo>
                    <a:cubicBezTo>
                      <a:pt x="33" y="18"/>
                      <a:pt x="34" y="17"/>
                      <a:pt x="34" y="15"/>
                    </a:cubicBezTo>
                    <a:cubicBezTo>
                      <a:pt x="35" y="13"/>
                      <a:pt x="33" y="11"/>
                      <a:pt x="32" y="11"/>
                    </a:cubicBezTo>
                    <a:cubicBezTo>
                      <a:pt x="31" y="11"/>
                      <a:pt x="26" y="13"/>
                      <a:pt x="24" y="13"/>
                    </a:cubicBezTo>
                    <a:cubicBezTo>
                      <a:pt x="23" y="13"/>
                      <a:pt x="23" y="12"/>
                      <a:pt x="23" y="11"/>
                    </a:cubicBezTo>
                    <a:cubicBezTo>
                      <a:pt x="23" y="11"/>
                      <a:pt x="25" y="5"/>
                      <a:pt x="25" y="4"/>
                    </a:cubicBezTo>
                    <a:cubicBezTo>
                      <a:pt x="25" y="2"/>
                      <a:pt x="24" y="1"/>
                      <a:pt x="22" y="1"/>
                    </a:cubicBezTo>
                    <a:cubicBezTo>
                      <a:pt x="20" y="0"/>
                      <a:pt x="19" y="2"/>
                      <a:pt x="19" y="3"/>
                    </a:cubicBezTo>
                    <a:cubicBezTo>
                      <a:pt x="19" y="4"/>
                      <a:pt x="20" y="11"/>
                      <a:pt x="20" y="11"/>
                    </a:cubicBezTo>
                    <a:cubicBezTo>
                      <a:pt x="20" y="12"/>
                      <a:pt x="19" y="12"/>
                      <a:pt x="18" y="12"/>
                    </a:cubicBezTo>
                    <a:cubicBezTo>
                      <a:pt x="17" y="12"/>
                      <a:pt x="12" y="10"/>
                      <a:pt x="11" y="10"/>
                    </a:cubicBezTo>
                    <a:cubicBezTo>
                      <a:pt x="9" y="10"/>
                      <a:pt x="8" y="11"/>
                      <a:pt x="8" y="13"/>
                    </a:cubicBezTo>
                    <a:cubicBezTo>
                      <a:pt x="8" y="15"/>
                      <a:pt x="9" y="16"/>
                      <a:pt x="10" y="16"/>
                    </a:cubicBezTo>
                    <a:cubicBezTo>
                      <a:pt x="11" y="16"/>
                      <a:pt x="18" y="15"/>
                      <a:pt x="18" y="15"/>
                    </a:cubicBezTo>
                    <a:cubicBezTo>
                      <a:pt x="19" y="15"/>
                      <a:pt x="19" y="16"/>
                      <a:pt x="19" y="16"/>
                    </a:cubicBezTo>
                    <a:cubicBezTo>
                      <a:pt x="19" y="16"/>
                      <a:pt x="17" y="23"/>
                      <a:pt x="17" y="24"/>
                    </a:cubicBezTo>
                    <a:cubicBezTo>
                      <a:pt x="17" y="25"/>
                      <a:pt x="18" y="27"/>
                      <a:pt x="19" y="27"/>
                    </a:cubicBezTo>
                    <a:cubicBezTo>
                      <a:pt x="19" y="29"/>
                      <a:pt x="19" y="29"/>
                      <a:pt x="19" y="29"/>
                    </a:cubicBezTo>
                    <a:cubicBezTo>
                      <a:pt x="18" y="29"/>
                      <a:pt x="17" y="29"/>
                      <a:pt x="17" y="30"/>
                    </a:cubicBezTo>
                    <a:cubicBezTo>
                      <a:pt x="17" y="30"/>
                      <a:pt x="16" y="31"/>
                      <a:pt x="15" y="4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DK"/>
              </a:p>
            </p:txBody>
          </p:sp>
        </p:grpSp>
      </p:grpSp>
    </p:spTree>
  </p:cSld>
  <p:clrMapOvr>
    <a:masterClrMapping/>
  </p:clrMapOvr>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863600" rtl="0" eaLnBrk="1" fontAlgn="base" latinLnBrk="0" hangingPunct="1">
          <a:lnSpc>
            <a:spcPct val="100000"/>
          </a:lnSpc>
          <a:spcBef>
            <a:spcPct val="0"/>
          </a:spcBef>
          <a:spcAft>
            <a:spcPct val="0"/>
          </a:spcAft>
          <a:buClrTx/>
          <a:buSzTx/>
          <a:buFontTx/>
          <a:buNone/>
          <a:tabLst/>
          <a:defRPr kumimoji="0" lang="da-DK" sz="2300" b="0" i="0" u="none" strike="noStrike" cap="none" normalizeH="0" baseline="0">
            <a:ln>
              <a:noFill/>
            </a:ln>
            <a:solidFill>
              <a:schemeClr val="tx1"/>
            </a:solidFill>
            <a:effectLst/>
            <a:latin typeface="Times New Roman"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863600" rtl="0" eaLnBrk="1" fontAlgn="base" latinLnBrk="0" hangingPunct="1">
          <a:lnSpc>
            <a:spcPct val="100000"/>
          </a:lnSpc>
          <a:spcBef>
            <a:spcPct val="0"/>
          </a:spcBef>
          <a:spcAft>
            <a:spcPct val="0"/>
          </a:spcAft>
          <a:buClrTx/>
          <a:buSzTx/>
          <a:buFontTx/>
          <a:buNone/>
          <a:tabLst/>
          <a:defRPr kumimoji="0" lang="da-DK" sz="2300" b="0" i="0" u="none" strike="noStrike" cap="none" normalizeH="0" baseline="0">
            <a:ln>
              <a:noFill/>
            </a:ln>
            <a:solidFill>
              <a:schemeClr val="tx1"/>
            </a:solidFill>
            <a:effectLst/>
            <a:latin typeface="Times New Roman" charset="0"/>
            <a:ea typeface="ＭＳ Ｐゴシック" charset="0"/>
          </a:defRPr>
        </a:defPPr>
      </a:lstStyle>
    </a:lnDef>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409</TotalTime>
  <Words>2103</Words>
  <Application>Microsoft Macintosh PowerPoint</Application>
  <PresentationFormat>Custom</PresentationFormat>
  <Paragraphs>24</Paragraphs>
  <Slides>3</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vt:i4>
      </vt:variant>
    </vt:vector>
  </HeadingPairs>
  <TitlesOfParts>
    <vt:vector size="9" baseType="lpstr">
      <vt:lpstr>Times New Roman</vt:lpstr>
      <vt:lpstr>ＭＳ Ｐゴシック</vt:lpstr>
      <vt:lpstr>Arial</vt:lpstr>
      <vt:lpstr>Calibri</vt:lpstr>
      <vt:lpstr>Standarddesign</vt:lpstr>
      <vt:lpstr>Microsoft Graph 2000-diagram</vt:lpstr>
      <vt:lpstr>PowerPoint Presentation</vt:lpstr>
      <vt:lpstr>PowerPoint Presentation</vt:lpstr>
      <vt:lpstr>PowerPoint Presentation</vt:lpstr>
    </vt:vector>
  </TitlesOfParts>
  <Company>Københavns Universitet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install</dc:creator>
  <cp:lastModifiedBy>Pete Burke</cp:lastModifiedBy>
  <cp:revision>52</cp:revision>
  <dcterms:created xsi:type="dcterms:W3CDTF">2003-10-09T09:28:44Z</dcterms:created>
  <dcterms:modified xsi:type="dcterms:W3CDTF">2022-11-21T15:11:31Z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a2630e2-1ac5-455e-8217-0156b1936a76_Enabled">
    <vt:lpwstr>true</vt:lpwstr>
  </property>
  <property fmtid="{D5CDD505-2E9C-101B-9397-08002B2CF9AE}" pid="3" name="MSIP_Label_6a2630e2-1ac5-455e-8217-0156b1936a76_SetDate">
    <vt:lpwstr>2022-11-21T15:11:31Z</vt:lpwstr>
  </property>
  <property fmtid="{D5CDD505-2E9C-101B-9397-08002B2CF9AE}" pid="4" name="MSIP_Label_6a2630e2-1ac5-455e-8217-0156b1936a76_Method">
    <vt:lpwstr>Standard</vt:lpwstr>
  </property>
  <property fmtid="{D5CDD505-2E9C-101B-9397-08002B2CF9AE}" pid="5" name="MSIP_Label_6a2630e2-1ac5-455e-8217-0156b1936a76_Name">
    <vt:lpwstr>Notclass</vt:lpwstr>
  </property>
  <property fmtid="{D5CDD505-2E9C-101B-9397-08002B2CF9AE}" pid="6" name="MSIP_Label_6a2630e2-1ac5-455e-8217-0156b1936a76_SiteId">
    <vt:lpwstr>a3927f91-cda1-4696-af89-8c9f1ceffa91</vt:lpwstr>
  </property>
  <property fmtid="{D5CDD505-2E9C-101B-9397-08002B2CF9AE}" pid="7" name="MSIP_Label_6a2630e2-1ac5-455e-8217-0156b1936a76_ActionId">
    <vt:lpwstr>1baeca6f-2ce5-4e42-a5be-f5be6bf9b9d7</vt:lpwstr>
  </property>
  <property fmtid="{D5CDD505-2E9C-101B-9397-08002B2CF9AE}" pid="8" name="MSIP_Label_6a2630e2-1ac5-455e-8217-0156b1936a76_ContentBits">
    <vt:lpwstr>0</vt:lpwstr>
  </property>
</Properties>
</file>